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9.xml" ContentType="application/vnd.openxmlformats-officedocument.presentationml.tags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ags/tag10.xml" ContentType="application/vnd.openxmlformats-officedocument.presentationml.tags+xml"/>
  <Override PartName="/ppt/theme/themeOverride9.xml" ContentType="application/vnd.openxmlformats-officedocument.themeOverride+xml"/>
  <Override PartName="/ppt/tags/tag11.xml" ContentType="application/vnd.openxmlformats-officedocument.presentationml.tags+xml"/>
  <Override PartName="/ppt/theme/themeOverride10.xml" ContentType="application/vnd.openxmlformats-officedocument.themeOverride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1.xml" ContentType="application/vnd.openxmlformats-officedocument.themeOverride+xml"/>
  <Override PartName="/ppt/tags/tag13.xml" ContentType="application/vnd.openxmlformats-officedocument.presentationml.tags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14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Override15.xml" ContentType="application/vnd.openxmlformats-officedocument.themeOverride+xml"/>
  <Override PartName="/ppt/tags/tag24.xml" ContentType="application/vnd.openxmlformats-officedocument.presentationml.tags+xml"/>
  <Override PartName="/ppt/theme/themeOverride16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Override17.xml" ContentType="application/vnd.openxmlformats-officedocument.themeOverride+xml"/>
  <Override PartName="/ppt/tags/tag28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ags/tag29.xml" ContentType="application/vnd.openxmlformats-officedocument.presentationml.tags+xml"/>
  <Override PartName="/ppt/theme/themeOverride20.xml" ContentType="application/vnd.openxmlformats-officedocument.themeOverride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21.xml" ContentType="application/vnd.openxmlformats-officedocument.themeOverr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heme/themeOverride22.xml" ContentType="application/vnd.openxmlformats-officedocument.themeOverride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  <p:sldMasterId id="2147483673" r:id="rId3"/>
  </p:sldMasterIdLst>
  <p:notesMasterIdLst>
    <p:notesMasterId r:id="rId31"/>
  </p:notesMasterIdLst>
  <p:handoutMasterIdLst>
    <p:handoutMasterId r:id="rId32"/>
  </p:handoutMasterIdLst>
  <p:sldIdLst>
    <p:sldId id="259" r:id="rId4"/>
    <p:sldId id="257" r:id="rId5"/>
    <p:sldId id="263" r:id="rId6"/>
    <p:sldId id="270" r:id="rId7"/>
    <p:sldId id="278" r:id="rId8"/>
    <p:sldId id="275" r:id="rId9"/>
    <p:sldId id="262" r:id="rId10"/>
    <p:sldId id="276" r:id="rId11"/>
    <p:sldId id="297" r:id="rId12"/>
    <p:sldId id="282" r:id="rId13"/>
    <p:sldId id="290" r:id="rId14"/>
    <p:sldId id="298" r:id="rId15"/>
    <p:sldId id="289" r:id="rId16"/>
    <p:sldId id="300" r:id="rId17"/>
    <p:sldId id="295" r:id="rId18"/>
    <p:sldId id="292" r:id="rId19"/>
    <p:sldId id="281" r:id="rId20"/>
    <p:sldId id="285" r:id="rId21"/>
    <p:sldId id="284" r:id="rId22"/>
    <p:sldId id="299" r:id="rId23"/>
    <p:sldId id="293" r:id="rId24"/>
    <p:sldId id="291" r:id="rId25"/>
    <p:sldId id="302" r:id="rId26"/>
    <p:sldId id="287" r:id="rId27"/>
    <p:sldId id="274" r:id="rId28"/>
    <p:sldId id="327" r:id="rId29"/>
    <p:sldId id="328" r:id="rId30"/>
  </p:sldIdLst>
  <p:sldSz cx="12192000" cy="6858000"/>
  <p:notesSz cx="6858000" cy="9144000"/>
  <p:embeddedFontLst>
    <p:embeddedFont>
      <p:font typeface="等线" panose="02010600030101010101" pitchFamily="2" charset="-122"/>
      <p:regular r:id="rId33"/>
      <p:bold r:id="rId34"/>
    </p:embeddedFont>
    <p:embeddedFont>
      <p:font typeface="等线 Light" panose="02010600030101010101" pitchFamily="2" charset="-122"/>
      <p:regular r:id="rId35"/>
    </p:embeddedFont>
    <p:embeddedFont>
      <p:font typeface="D-DIN" panose="020B0504030202030204" charset="0"/>
      <p:regular r:id="rId36"/>
      <p:bold r:id="rId37"/>
      <p:italic r:id="rId38"/>
    </p:embeddedFont>
    <p:embeddedFont>
      <p:font typeface="DINPro-Regular" panose="02000503030000020004" pitchFamily="50" charset="0"/>
      <p:regular r:id="rId39"/>
    </p:embeddedFont>
    <p:embeddedFont>
      <p:font typeface="Remem-Bold" panose="02010600030101010101" charset="0"/>
      <p:bold r:id="rId40"/>
    </p:embeddedFont>
    <p:embeddedFont>
      <p:font typeface="Remem-Regular" panose="02010600030101010101" charset="0"/>
      <p:bold r:id="rId41"/>
    </p:embeddedFont>
    <p:embeddedFont>
      <p:font typeface="阿里巴巴普惠体 B" panose="00020600040101010101" pitchFamily="18" charset="-122"/>
      <p:bold r:id="rId42"/>
    </p:embeddedFont>
    <p:embeddedFont>
      <p:font typeface="阿里巴巴普惠体 R" panose="00020600040101010101" pitchFamily="18" charset="-122"/>
      <p:regular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E43"/>
    <a:srgbClr val="2D43C5"/>
    <a:srgbClr val="4055D4"/>
    <a:srgbClr val="FFD978"/>
    <a:srgbClr val="C0FAFF"/>
    <a:srgbClr val="B2E62B"/>
    <a:srgbClr val="4441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526" autoAdjust="0"/>
    <p:restoredTop sz="95960" autoAdjust="0"/>
  </p:normalViewPr>
  <p:slideViewPr>
    <p:cSldViewPr snapToGrid="0">
      <p:cViewPr>
        <p:scale>
          <a:sx n="75" d="100"/>
          <a:sy n="75" d="100"/>
        </p:scale>
        <p:origin x="1464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860829305367"/>
          <c:y val="1.9400353136698901E-2"/>
          <c:w val="0.93334610948624797"/>
          <c:h val="0.674593238120026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D97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DINPro-Regular" panose="0200050303000002000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41-4D87-8499-1F8204D104C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DINPro-Regular" panose="0200050303000002000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41-4D87-8499-1F8204D104C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15826352"/>
        <c:axId val="1467381888"/>
      </c:barChart>
      <c:catAx>
        <c:axId val="201582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DINPro-Regular" panose="02000503030000020004" charset="0"/>
              </a:defRPr>
            </a:pPr>
            <a:endParaRPr lang="zh-CN"/>
          </a:p>
        </c:txPr>
        <c:crossAx val="1467381888"/>
        <c:crosses val="autoZero"/>
        <c:auto val="1"/>
        <c:lblAlgn val="ctr"/>
        <c:lblOffset val="100"/>
        <c:noMultiLvlLbl val="0"/>
      </c:catAx>
      <c:valAx>
        <c:axId val="146738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DINPro-Regular" panose="02000503030000020004" charset="0"/>
              </a:defRPr>
            </a:pPr>
            <a:endParaRPr lang="zh-CN"/>
          </a:p>
        </c:txPr>
        <c:crossAx val="2015826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32664931961697"/>
          <c:y val="0.78458119277804295"/>
          <c:w val="0.35533428304544001"/>
          <c:h val="5.58250302944855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DINPro-Regular" panose="0200050303000002000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DINPro-Regular" panose="02000503030000020004" charset="0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DINPro-Regular" panose="02000503030000020004" charset="0"/>
              </a:rPr>
              <a:t>2021/6/9</a:t>
            </a:fld>
            <a:endParaRPr lang="zh-CN" altLang="en-US">
              <a:cs typeface="DINPro-Regular" panose="0200050303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DINPro-Regular" panose="02000503030000020004" charset="0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DINPro-Regular" panose="02000503030000020004" charset="0"/>
              </a:rPr>
              <a:t>‹#›</a:t>
            </a:fld>
            <a:endParaRPr lang="zh-CN" altLang="en-US">
              <a:cs typeface="DINPro-Regular" panose="020005030300000200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defRPr>
            </a:lvl1pPr>
          </a:lstStyle>
          <a:p>
            <a:fld id="{130171E2-E137-495F-ACA4-D9AD42B9EEB9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defRPr>
            </a:lvl1pPr>
          </a:lstStyle>
          <a:p>
            <a:fld id="{453B0A30-B0CA-4704-B91A-A56832521E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DINPro-Regular" panose="0200050303000002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DINPro-Regular" panose="0200050303000002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DINPro-Regular" panose="0200050303000002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DINPro-Regular" panose="0200050303000002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DINPro-Regular" panose="0200050303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B0A30-B0CA-4704-B91A-A56832521EE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B0A30-B0CA-4704-B91A-A56832521EE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B0A30-B0CA-4704-B91A-A56832521EE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B0A30-B0CA-4704-B91A-A56832521EE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B0A30-B0CA-4704-B91A-A56832521EE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972389" y="1709158"/>
            <a:ext cx="10378098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字体使用 ：微软雅黑 </a:t>
            </a:r>
            <a:r>
              <a:rPr lang="en-US" altLang="zh-CN" sz="1400" dirty="0">
                <a:solidFill>
                  <a:srgbClr val="FFFFFF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| </a:t>
            </a:r>
            <a:r>
              <a:rPr lang="zh-CN" altLang="en-US" sz="1400" dirty="0">
                <a:solidFill>
                  <a:srgbClr val="FFFFFF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微软雅黑</a:t>
            </a:r>
            <a:r>
              <a:rPr lang="en-US" altLang="zh-CN" sz="1400" dirty="0">
                <a:solidFill>
                  <a:srgbClr val="FFFFFF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Light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元素、图片素材出处（网址）：搞定设计</a:t>
            </a:r>
            <a:endParaRPr lang="en-US" altLang="zh-CN" sz="1400" dirty="0">
              <a:solidFill>
                <a:srgbClr val="FFFFFF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声明：本模板设计皆为本人原创，并且所使用的的相关元素、图片素材皆为基于</a:t>
            </a:r>
            <a:r>
              <a:rPr lang="en-US" altLang="zh-CN" sz="1400" dirty="0">
                <a:solidFill>
                  <a:srgbClr val="FFFFFF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CCO</a:t>
            </a:r>
            <a:r>
              <a:rPr lang="zh-CN" altLang="en-US" sz="1400" dirty="0">
                <a:solidFill>
                  <a:srgbClr val="FFFFFF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协议的可商用免版权素材，无任何侵权行为！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1E799-D7BF-45F1-9D0A-9FEBBA7BE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9C8F18-2410-48BA-B6A2-DB59BAD5D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49614D-8337-4942-8FD5-E63D4F673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6C1314-92A9-4E60-BF66-7714B4F4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ECEC72-BBB2-401D-BAFF-9C6A2157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173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5C325-68A4-4402-8F8A-DED760B1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F0C3B4-CEBA-46D4-8113-29EB81042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7A8A11-A46E-419A-9A54-D1FE8101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BA06C1-8919-4793-A469-55888A3E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6F22F-2FB1-46A8-862E-5709C71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547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36A4-528F-445D-B434-943E51BD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E8AF18-5AB4-4FA0-9CC8-50C95D183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33E66E-0B92-4818-A610-8F8241616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F34645-92F4-4D4C-82CD-565690AF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D02D6-87BF-4D0E-B518-A239051E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137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9829A-9D5C-4ACF-80F1-2DC0C2F7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639EC-7E70-42C3-9AF9-F412F532C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9A1EC7-A236-4047-B2CB-BA5382E37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C1468-DCD0-4E2D-A1D7-3BC0A44E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AA8904-942E-4C67-AB52-4BE1ABFE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A7D70-8A90-4DD4-A676-82B01BE6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562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4679F-D34A-4836-AD7F-35E9B0CD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AC0146-F528-4C5D-AC3E-4777F4DAC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145B9D-68FD-480C-A2D2-F57F6EF19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3A8B35-8C59-43D3-954B-790B6A9D9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25EBC2-3E0E-4E3E-B482-C4D9A8821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5D1BAB-6660-48D3-9585-031970D7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C80ED3-D7F2-4A3C-A9EF-9C7DACB7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5D531B-30B8-4C05-AEED-C9D49469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048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B61D0-993F-412C-9C01-8CE20195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CA0D6A-1A3D-4C33-8BA2-2096CFD9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032B4C-7EA1-49A8-AEB3-39AC042D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962970-9286-4DA1-B251-3DCBAB08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186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9EC6B4-4DAE-4F85-BB3B-A68A2CDE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AFA011-23D6-48FC-917A-543EC232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34039-2962-400B-893F-C1AF0BE8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3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88C88-CA5F-48A8-B1B0-54044065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52226-27C0-4469-ACB3-EB007EEBC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207CC6-65E9-4123-A836-AF7F3E8BA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96C2A0-F020-4D7A-AD5E-78BFD75A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A2DB4A-3437-4F91-93D3-73075E60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C63094-8499-494C-A2C5-259F800D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11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3E846-18D2-4497-8B10-91129B4F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6AE0FE-C767-4009-A33A-F115255FF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521002-A382-4EE5-AD27-1FE7D1375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24A1C1-1432-44B7-AD62-46660771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F004D9-CE14-4B55-800D-5F249A12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59D497-E8A2-46BF-BA09-E6E908F2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214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4A841-BDCC-4D1A-823F-C5945CAC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208CCD-0B0F-49A8-AFF2-92AF2BC2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8E4F6-D68F-483D-BE9A-DBB7E852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0A832-BCA8-4B46-B494-364D4DFB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D8E081-8932-4385-8F91-40C6786D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22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CDC195-7CF0-4E15-B5A6-43A636C57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85D216-4B4E-491D-B0FE-464995703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4E3E25-7199-488B-B5F5-E71AA4D0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D7D420-DF0C-4F69-BFD3-88996867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7ED51B-4D88-45B9-A1E7-0D1FFEE5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177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A5FCB1-5872-47E4-8005-C02924DE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2F4C4-E2FD-4440-B106-9B2D7D210CE9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9C6237-4E7F-4B9D-A722-BB6099F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DFB500-091C-45AA-912A-EA9391B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52985B-615B-437A-BE88-E1843AD96F7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EAB1A-DFA4-42BF-B4C5-826CEA05C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8" b="2585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64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859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4072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82CC82CA-FEF8-48E2-87E7-3EC3EC331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9288" r="17619" b="9288"/>
          <a:stretch>
            <a:fillRect/>
          </a:stretch>
        </p:blipFill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90D43-76B8-47FA-9AE0-7F241A93D6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6350" t="31576" r="35008" b="28815"/>
          <a:stretch>
            <a:fillRect/>
          </a:stretch>
        </p:blipFill>
        <p:spPr>
          <a:xfrm flipV="1">
            <a:off x="-1045025" y="-587827"/>
            <a:ext cx="14282054" cy="8033654"/>
          </a:xfrm>
          <a:custGeom>
            <a:avLst/>
            <a:gdLst>
              <a:gd name="connsiteX0" fmla="*/ 0 w 12191999"/>
              <a:gd name="connsiteY0" fmla="*/ 6858000 h 6858000"/>
              <a:gd name="connsiteX1" fmla="*/ 12191999 w 12191999"/>
              <a:gd name="connsiteY1" fmla="*/ 6858000 h 6858000"/>
              <a:gd name="connsiteX2" fmla="*/ 12191999 w 12191999"/>
              <a:gd name="connsiteY2" fmla="*/ 0 h 6858000"/>
              <a:gd name="connsiteX3" fmla="*/ 0 w 1219199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6858000"/>
                </a:moveTo>
                <a:lnTo>
                  <a:pt x="12191999" y="685800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8579600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50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defRPr>
            </a:lvl1pPr>
          </a:lstStyle>
          <a:p>
            <a:fld id="{10BB9153-FCC3-48EF-A0A7-4C3B066AEC4E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defRPr>
            </a:lvl1pPr>
          </a:lstStyle>
          <a:p>
            <a:fld id="{A596782C-7961-4CC6-94CE-9375E7A41D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阿里巴巴普惠体 R" panose="00020600040101010101" charset="-122"/>
          <a:ea typeface="阿里巴巴普惠体 R" panose="00020600040101010101" charset="-122"/>
          <a:cs typeface="DINPro-Regular" panose="020005030300000200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阿里巴巴普惠体 R" panose="00020600040101010101" charset="-122"/>
          <a:ea typeface="阿里巴巴普惠体 R" panose="00020600040101010101" charset="-122"/>
          <a:cs typeface="DINPro-Regular" panose="020005030300000200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阿里巴巴普惠体 R" panose="00020600040101010101" charset="-122"/>
          <a:ea typeface="阿里巴巴普惠体 R" panose="00020600040101010101" charset="-122"/>
          <a:cs typeface="DINPro-Regular" panose="020005030300000200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阿里巴巴普惠体 R" panose="00020600040101010101" charset="-122"/>
          <a:ea typeface="阿里巴巴普惠体 R" panose="00020600040101010101" charset="-122"/>
          <a:cs typeface="DINPro-Regular" panose="020005030300000200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R" panose="00020600040101010101" charset="-122"/>
          <a:ea typeface="阿里巴巴普惠体 R" panose="00020600040101010101" charset="-122"/>
          <a:cs typeface="DINPro-Regular" panose="020005030300000200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R" panose="00020600040101010101" charset="-122"/>
          <a:ea typeface="阿里巴巴普惠体 R" panose="00020600040101010101" charset="-122"/>
          <a:cs typeface="DINPro-Regular" panose="0200050303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85A644-538D-4DA6-BF01-DC403996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794861-FED2-4DC8-9FFD-21B75DCEA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511FD4-3F68-4886-82D0-7C21C2270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6BE3F-86B5-42A4-B8F1-C82CDA72705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C323B-62B4-4A07-8ACC-C04149045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C2A597-A9D7-4EC9-8209-9CD2A6BF1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BC425-A9EF-4154-A48A-83223EDDE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77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24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jpeg"/><Relationship Id="rId2" Type="http://schemas.openxmlformats.org/officeDocument/2006/relationships/tags" Target="../tags/tag1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5.jpe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jpeg"/><Relationship Id="rId2" Type="http://schemas.openxmlformats.org/officeDocument/2006/relationships/tags" Target="../tags/tag13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48.png"/><Relationship Id="rId4" Type="http://schemas.openxmlformats.org/officeDocument/2006/relationships/tags" Target="../tags/tag20.xml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28.pn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tags" Target="../tags/tag28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3.png"/><Relationship Id="rId5" Type="http://schemas.openxmlformats.org/officeDocument/2006/relationships/image" Target="../media/image28.pn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5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2.xml"/><Relationship Id="rId7" Type="http://schemas.openxmlformats.org/officeDocument/2006/relationships/image" Target="../media/image55.png"/><Relationship Id="rId2" Type="http://schemas.openxmlformats.org/officeDocument/2006/relationships/tags" Target="../tags/tag31.xml"/><Relationship Id="rId1" Type="http://schemas.openxmlformats.org/officeDocument/2006/relationships/themeOverride" Target="../theme/themeOverride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5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3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2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tags" Target="../tags/tag9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/>
          <p:cNvSpPr/>
          <p:nvPr/>
        </p:nvSpPr>
        <p:spPr>
          <a:xfrm>
            <a:off x="4104572" y="365268"/>
            <a:ext cx="7414328" cy="3636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12700">
            <a:bevelT h="381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360" y="1918412"/>
            <a:ext cx="10752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dirty="0">
                <a:solidFill>
                  <a:prstClr val="white"/>
                </a:solidFill>
                <a:effectLst>
                  <a:outerShdw blurRad="165100" dist="101600" dir="8100000" algn="tr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+mj-ea"/>
                <a:ea typeface="+mj-ea"/>
                <a:cs typeface="阿里巴巴普惠体 B" panose="00020600040101010101" charset="-122"/>
              </a:rPr>
              <a:t>3D</a:t>
            </a:r>
            <a:r>
              <a:rPr lang="zh-CN" altLang="en-US" sz="7200" dirty="0">
                <a:solidFill>
                  <a:prstClr val="white"/>
                </a:solidFill>
                <a:effectLst>
                  <a:outerShdw blurRad="165100" dist="101600" dir="8100000" algn="tr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+mj-ea"/>
                <a:ea typeface="+mj-ea"/>
                <a:cs typeface="阿里巴巴普惠体 B" panose="00020600040101010101" charset="-122"/>
              </a:rPr>
              <a:t>活力项目汇报</a:t>
            </a:r>
            <a:r>
              <a:rPr lang="en-US" altLang="zh-CN" sz="7200" dirty="0">
                <a:solidFill>
                  <a:prstClr val="white"/>
                </a:solidFill>
                <a:effectLst>
                  <a:outerShdw blurRad="165100" dist="101600" dir="8100000" algn="tr" rotWithShape="0">
                    <a:schemeClr val="accent1">
                      <a:lumMod val="50000"/>
                      <a:alpha val="20000"/>
                    </a:schemeClr>
                  </a:outerShdw>
                </a:effectLst>
                <a:latin typeface="+mj-ea"/>
                <a:ea typeface="+mj-ea"/>
                <a:cs typeface="阿里巴巴普惠体 B" panose="00020600040101010101" charset="-122"/>
              </a:rPr>
              <a:t>PPT</a:t>
            </a:r>
            <a:endParaRPr kumimoji="0" lang="zh-CN" altLang="en-US" sz="7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65100" dist="101600" dir="8100000" algn="tr" rotWithShape="0">
                  <a:schemeClr val="accent1">
                    <a:lumMod val="50000"/>
                    <a:alpha val="20000"/>
                  </a:schemeClr>
                </a:outerShdw>
              </a:effectLst>
              <a:uLnTx/>
              <a:uFillTx/>
              <a:latin typeface="+mj-ea"/>
              <a:ea typeface="+mj-ea"/>
              <a:cs typeface="阿里巴巴普惠体 B" panose="000206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6839" y="3039024"/>
            <a:ext cx="7217983" cy="354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mem-Regular" panose="02020600050405020304" charset="0"/>
                <a:ea typeface="阿里巴巴普惠体 R" panose="00020600040101010101" charset="-122"/>
                <a:cs typeface="Remem-Regular" panose="02020600050405020304" charset="0"/>
              </a:rPr>
              <a:t>可以在这里添加本次汇报核心观点的概述或相关阐述，也可以根据需要替换成英文翻译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mem-Regular" panose="02020600050405020304" charset="0"/>
              <a:ea typeface="阿里巴巴普惠体 R" panose="00020600040101010101" charset="-122"/>
              <a:cs typeface="Remem-Regular" panose="020206000504050203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83742" y="4744684"/>
            <a:ext cx="1717488" cy="461178"/>
            <a:chOff x="814545" y="4219693"/>
            <a:chExt cx="1882935" cy="596147"/>
          </a:xfrm>
        </p:grpSpPr>
        <p:sp>
          <p:nvSpPr>
            <p:cNvPr id="11" name="矩形: 圆角 10"/>
            <p:cNvSpPr/>
            <p:nvPr/>
          </p:nvSpPr>
          <p:spPr>
            <a:xfrm>
              <a:off x="814545" y="4309745"/>
              <a:ext cx="1882935" cy="50609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27000" dist="889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78230" y="4219693"/>
              <a:ext cx="1488440" cy="529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j-ea"/>
                  <a:cs typeface="Remem-Regular" panose="02020600050405020304" charset="0"/>
                </a:rPr>
                <a:t>2021-05-20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611931" y="4242471"/>
            <a:ext cx="447812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charset="-122"/>
                <a:cs typeface="DINPro-Regular" panose="02000503030000020004" charset="0"/>
              </a:rPr>
              <a:t>汇报人：艾迪鹅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charset="-122"/>
                <a:cs typeface="DINPro-Regular" panose="02000503030000020004" charset="0"/>
              </a:rPr>
              <a:t>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charset="-122"/>
                <a:cs typeface="DINPro-Regular" panose="02000503030000020004" charset="0"/>
              </a:rPr>
              <a:t>部门：市场部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413885" y="416560"/>
            <a:ext cx="2444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Pro-Regular" panose="02000503030000020004" charset="0"/>
              <a:buChar char="•"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项目进展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260465" y="416560"/>
            <a:ext cx="2444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Pro-Regular" panose="02000503030000020004" charset="0"/>
              <a:buChar char="•"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成果展示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185150" y="416560"/>
            <a:ext cx="2444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Pro-Regular" panose="02000503030000020004" charset="0"/>
              <a:buChar char="•"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市场分析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0227310" y="416560"/>
            <a:ext cx="24441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Pro-Regular" panose="02000503030000020004" charset="0"/>
              <a:buChar char="•"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发展计划</a:t>
            </a:r>
          </a:p>
        </p:txBody>
      </p:sp>
      <p:sp>
        <p:nvSpPr>
          <p:cNvPr id="20" name="矩形 19"/>
          <p:cNvSpPr/>
          <p:nvPr/>
        </p:nvSpPr>
        <p:spPr>
          <a:xfrm>
            <a:off x="572829" y="381650"/>
            <a:ext cx="2310474" cy="42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LOGO HERE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0713" y="6276058"/>
            <a:ext cx="3234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  <a:cs typeface="Remem-Regular" panose="02020600050405020304" charset="0"/>
              </a:rPr>
              <a:t>https://www.ideart.cc/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59208" y="7251573"/>
            <a:ext cx="357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alpha val="28000"/>
                  </a:schemeClr>
                </a:solidFill>
                <a:ea typeface="+mj-ea"/>
                <a:cs typeface="DINPro-Regular" panose="02000503030000020004" charset="0"/>
              </a:rPr>
              <a:t>PROJECT REPORT TEMPLATE</a:t>
            </a:r>
            <a:endParaRPr lang="zh-CN" altLang="en-US" sz="5400" dirty="0">
              <a:solidFill>
                <a:schemeClr val="bg1">
                  <a:alpha val="28000"/>
                </a:schemeClr>
              </a:solidFill>
              <a:ea typeface="+mj-ea"/>
              <a:cs typeface="DINPro-Regular" panose="02000503030000020004" charset="0"/>
            </a:endParaRPr>
          </a:p>
        </p:txBody>
      </p:sp>
      <p:sp>
        <p:nvSpPr>
          <p:cNvPr id="28" name="iconfont-11853-5661122"/>
          <p:cNvSpPr/>
          <p:nvPr/>
        </p:nvSpPr>
        <p:spPr>
          <a:xfrm>
            <a:off x="653208" y="6316698"/>
            <a:ext cx="208484" cy="208484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DINPro-Regular" panose="02000503030000020004" charset="0"/>
            </a:endParaRPr>
          </a:p>
        </p:txBody>
      </p:sp>
      <p:pic>
        <p:nvPicPr>
          <p:cNvPr id="36" name="图形 3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58327" y="4911801"/>
            <a:ext cx="1257008" cy="125274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 rotWithShape="1">
          <a:blip r:embed="rId4" cstate="email"/>
          <a:srcRect t="79492" r="86939"/>
          <a:stretch>
            <a:fillRect/>
          </a:stretch>
        </p:blipFill>
        <p:spPr>
          <a:xfrm>
            <a:off x="7825105" y="4766945"/>
            <a:ext cx="1330960" cy="2091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639810" y="728345"/>
            <a:ext cx="4262120" cy="6119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flipV="1">
            <a:off x="-448832" y="822426"/>
            <a:ext cx="1373505" cy="1368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822" y="3118628"/>
            <a:ext cx="1999661" cy="19996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427460" y="1794510"/>
            <a:ext cx="1032510" cy="1028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圆角 52"/>
          <p:cNvSpPr/>
          <p:nvPr/>
        </p:nvSpPr>
        <p:spPr>
          <a:xfrm>
            <a:off x="4975425" y="1442055"/>
            <a:ext cx="4119290" cy="2142929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>
            <a:noFill/>
          </a:ln>
          <a:effectLst>
            <a:outerShdw blurRad="190500" dist="152400" dir="5400000" algn="t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8890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660400" y="3761057"/>
            <a:ext cx="4119290" cy="2142929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>
            <a:noFill/>
          </a:ln>
          <a:effectLst>
            <a:outerShdw blurRad="190500" dist="152400" dir="5400000" algn="t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8890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4975425" y="3743360"/>
            <a:ext cx="4119290" cy="2142929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>
            <a:noFill/>
          </a:ln>
          <a:effectLst>
            <a:outerShdw blurRad="190500" dist="152400" dir="5400000" algn="t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8890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648848" y="1453006"/>
            <a:ext cx="4119290" cy="2142929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>
            <a:noFill/>
          </a:ln>
          <a:effectLst>
            <a:outerShdw blurRad="190500" dist="152400" dir="5400000" algn="t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8890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376629" y="2281854"/>
            <a:ext cx="290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在此处添加标题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376630" y="2622783"/>
            <a:ext cx="3065827" cy="667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自行排版时注意元素之间的对齐关系，对齐会让页面整洁、规范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;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1104157" y="1740833"/>
            <a:ext cx="0" cy="1431687"/>
          </a:xfrm>
          <a:prstGeom prst="line">
            <a:avLst/>
          </a:prstGeom>
          <a:ln w="1587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5406629" y="1798320"/>
            <a:ext cx="0" cy="1374200"/>
          </a:xfrm>
          <a:prstGeom prst="line">
            <a:avLst/>
          </a:prstGeom>
          <a:ln w="15875" cap="flat" cmpd="sng" algn="ctr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4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35" name="矩形: 圆角 34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3935159" y="1441365"/>
            <a:ext cx="876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01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935159" y="3684454"/>
            <a:ext cx="876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03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218684" y="3684454"/>
            <a:ext cx="876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04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218684" y="1423894"/>
            <a:ext cx="876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02</a:t>
            </a:r>
          </a:p>
        </p:txBody>
      </p:sp>
      <p:sp>
        <p:nvSpPr>
          <p:cNvPr id="78" name="iconfont-1187-868319"/>
          <p:cNvSpPr/>
          <p:nvPr/>
        </p:nvSpPr>
        <p:spPr>
          <a:xfrm>
            <a:off x="1520984" y="1731123"/>
            <a:ext cx="500343" cy="544910"/>
          </a:xfrm>
          <a:custGeom>
            <a:avLst/>
            <a:gdLst>
              <a:gd name="connsiteX0" fmla="*/ 456215 w 557749"/>
              <a:gd name="connsiteY0" fmla="*/ 404898 h 607428"/>
              <a:gd name="connsiteX1" fmla="*/ 438248 w 557749"/>
              <a:gd name="connsiteY1" fmla="*/ 412336 h 607428"/>
              <a:gd name="connsiteX2" fmla="*/ 405471 w 557749"/>
              <a:gd name="connsiteY2" fmla="*/ 445052 h 607428"/>
              <a:gd name="connsiteX3" fmla="*/ 398043 w 557749"/>
              <a:gd name="connsiteY3" fmla="*/ 437637 h 607428"/>
              <a:gd name="connsiteX4" fmla="*/ 362109 w 557749"/>
              <a:gd name="connsiteY4" fmla="*/ 437637 h 607428"/>
              <a:gd name="connsiteX5" fmla="*/ 362109 w 557749"/>
              <a:gd name="connsiteY5" fmla="*/ 473505 h 607428"/>
              <a:gd name="connsiteX6" fmla="*/ 387550 w 557749"/>
              <a:gd name="connsiteY6" fmla="*/ 498806 h 607428"/>
              <a:gd name="connsiteX7" fmla="*/ 405471 w 557749"/>
              <a:gd name="connsiteY7" fmla="*/ 506221 h 607428"/>
              <a:gd name="connsiteX8" fmla="*/ 423391 w 557749"/>
              <a:gd name="connsiteY8" fmla="*/ 498806 h 607428"/>
              <a:gd name="connsiteX9" fmla="*/ 474182 w 557749"/>
              <a:gd name="connsiteY9" fmla="*/ 448203 h 607428"/>
              <a:gd name="connsiteX10" fmla="*/ 474182 w 557749"/>
              <a:gd name="connsiteY10" fmla="*/ 412336 h 607428"/>
              <a:gd name="connsiteX11" fmla="*/ 456215 w 557749"/>
              <a:gd name="connsiteY11" fmla="*/ 404898 h 607428"/>
              <a:gd name="connsiteX12" fmla="*/ 405564 w 557749"/>
              <a:gd name="connsiteY12" fmla="*/ 303714 h 607428"/>
              <a:gd name="connsiteX13" fmla="*/ 557749 w 557749"/>
              <a:gd name="connsiteY13" fmla="*/ 455617 h 607428"/>
              <a:gd name="connsiteX14" fmla="*/ 405564 w 557749"/>
              <a:gd name="connsiteY14" fmla="*/ 607428 h 607428"/>
              <a:gd name="connsiteX15" fmla="*/ 253471 w 557749"/>
              <a:gd name="connsiteY15" fmla="*/ 455617 h 607428"/>
              <a:gd name="connsiteX16" fmla="*/ 405564 w 557749"/>
              <a:gd name="connsiteY16" fmla="*/ 303714 h 607428"/>
              <a:gd name="connsiteX17" fmla="*/ 278818 w 557749"/>
              <a:gd name="connsiteY17" fmla="*/ 177145 h 607428"/>
              <a:gd name="connsiteX18" fmla="*/ 253471 w 557749"/>
              <a:gd name="connsiteY18" fmla="*/ 202452 h 607428"/>
              <a:gd name="connsiteX19" fmla="*/ 278818 w 557749"/>
              <a:gd name="connsiteY19" fmla="*/ 227759 h 607428"/>
              <a:gd name="connsiteX20" fmla="*/ 380207 w 557749"/>
              <a:gd name="connsiteY20" fmla="*/ 227759 h 607428"/>
              <a:gd name="connsiteX21" fmla="*/ 405554 w 557749"/>
              <a:gd name="connsiteY21" fmla="*/ 202452 h 607428"/>
              <a:gd name="connsiteX22" fmla="*/ 380207 w 557749"/>
              <a:gd name="connsiteY22" fmla="*/ 177145 h 607428"/>
              <a:gd name="connsiteX23" fmla="*/ 126643 w 557749"/>
              <a:gd name="connsiteY23" fmla="*/ 177145 h 607428"/>
              <a:gd name="connsiteX24" fmla="*/ 101296 w 557749"/>
              <a:gd name="connsiteY24" fmla="*/ 202452 h 607428"/>
              <a:gd name="connsiteX25" fmla="*/ 126643 w 557749"/>
              <a:gd name="connsiteY25" fmla="*/ 227759 h 607428"/>
              <a:gd name="connsiteX26" fmla="*/ 177430 w 557749"/>
              <a:gd name="connsiteY26" fmla="*/ 227759 h 607428"/>
              <a:gd name="connsiteX27" fmla="*/ 202777 w 557749"/>
              <a:gd name="connsiteY27" fmla="*/ 202452 h 607428"/>
              <a:gd name="connsiteX28" fmla="*/ 177430 w 557749"/>
              <a:gd name="connsiteY28" fmla="*/ 177145 h 607428"/>
              <a:gd name="connsiteX29" fmla="*/ 177430 w 557749"/>
              <a:gd name="connsiteY29" fmla="*/ 50520 h 607428"/>
              <a:gd name="connsiteX30" fmla="*/ 177430 w 557749"/>
              <a:gd name="connsiteY30" fmla="*/ 101226 h 607428"/>
              <a:gd name="connsiteX31" fmla="*/ 329605 w 557749"/>
              <a:gd name="connsiteY31" fmla="*/ 101226 h 607428"/>
              <a:gd name="connsiteX32" fmla="*/ 329605 w 557749"/>
              <a:gd name="connsiteY32" fmla="*/ 50520 h 607428"/>
              <a:gd name="connsiteX33" fmla="*/ 165267 w 557749"/>
              <a:gd name="connsiteY33" fmla="*/ 0 h 607428"/>
              <a:gd name="connsiteX34" fmla="*/ 341582 w 557749"/>
              <a:gd name="connsiteY34" fmla="*/ 0 h 607428"/>
              <a:gd name="connsiteX35" fmla="*/ 380207 w 557749"/>
              <a:gd name="connsiteY35" fmla="*/ 38562 h 607428"/>
              <a:gd name="connsiteX36" fmla="*/ 380207 w 557749"/>
              <a:gd name="connsiteY36" fmla="*/ 50706 h 607428"/>
              <a:gd name="connsiteX37" fmla="*/ 451606 w 557749"/>
              <a:gd name="connsiteY37" fmla="*/ 50706 h 607428"/>
              <a:gd name="connsiteX38" fmla="*/ 506942 w 557749"/>
              <a:gd name="connsiteY38" fmla="*/ 105954 h 607428"/>
              <a:gd name="connsiteX39" fmla="*/ 506942 w 557749"/>
              <a:gd name="connsiteY39" fmla="*/ 280318 h 607428"/>
              <a:gd name="connsiteX40" fmla="*/ 405554 w 557749"/>
              <a:gd name="connsiteY40" fmla="*/ 252880 h 607428"/>
              <a:gd name="connsiteX41" fmla="*/ 266934 w 557749"/>
              <a:gd name="connsiteY41" fmla="*/ 308035 h 607428"/>
              <a:gd name="connsiteX42" fmla="*/ 253471 w 557749"/>
              <a:gd name="connsiteY42" fmla="*/ 303585 h 607428"/>
              <a:gd name="connsiteX43" fmla="*/ 126643 w 557749"/>
              <a:gd name="connsiteY43" fmla="*/ 303585 h 607428"/>
              <a:gd name="connsiteX44" fmla="*/ 101296 w 557749"/>
              <a:gd name="connsiteY44" fmla="*/ 328892 h 607428"/>
              <a:gd name="connsiteX45" fmla="*/ 126643 w 557749"/>
              <a:gd name="connsiteY45" fmla="*/ 354198 h 607428"/>
              <a:gd name="connsiteX46" fmla="*/ 230167 w 557749"/>
              <a:gd name="connsiteY46" fmla="*/ 354198 h 607428"/>
              <a:gd name="connsiteX47" fmla="*/ 209090 w 557749"/>
              <a:gd name="connsiteY47" fmla="*/ 406109 h 607428"/>
              <a:gd name="connsiteX48" fmla="*/ 202777 w 557749"/>
              <a:gd name="connsiteY48" fmla="*/ 404904 h 607428"/>
              <a:gd name="connsiteX49" fmla="*/ 101388 w 557749"/>
              <a:gd name="connsiteY49" fmla="*/ 404904 h 607428"/>
              <a:gd name="connsiteX50" fmla="*/ 76041 w 557749"/>
              <a:gd name="connsiteY50" fmla="*/ 430211 h 607428"/>
              <a:gd name="connsiteX51" fmla="*/ 101388 w 557749"/>
              <a:gd name="connsiteY51" fmla="*/ 455610 h 607428"/>
              <a:gd name="connsiteX52" fmla="*/ 202777 w 557749"/>
              <a:gd name="connsiteY52" fmla="*/ 455610 h 607428"/>
              <a:gd name="connsiteX53" fmla="*/ 271855 w 557749"/>
              <a:gd name="connsiteY53" fmla="*/ 607356 h 607428"/>
              <a:gd name="connsiteX54" fmla="*/ 55337 w 557749"/>
              <a:gd name="connsiteY54" fmla="*/ 607356 h 607428"/>
              <a:gd name="connsiteX55" fmla="*/ 0 w 557749"/>
              <a:gd name="connsiteY55" fmla="*/ 552108 h 607428"/>
              <a:gd name="connsiteX56" fmla="*/ 0 w 557749"/>
              <a:gd name="connsiteY56" fmla="*/ 105768 h 607428"/>
              <a:gd name="connsiteX57" fmla="*/ 55337 w 557749"/>
              <a:gd name="connsiteY57" fmla="*/ 50520 h 607428"/>
              <a:gd name="connsiteX58" fmla="*/ 126643 w 557749"/>
              <a:gd name="connsiteY58" fmla="*/ 50520 h 607428"/>
              <a:gd name="connsiteX59" fmla="*/ 126643 w 557749"/>
              <a:gd name="connsiteY59" fmla="*/ 38562 h 607428"/>
              <a:gd name="connsiteX60" fmla="*/ 165267 w 557749"/>
              <a:gd name="connsiteY60" fmla="*/ 0 h 6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57749" h="607428">
                <a:moveTo>
                  <a:pt x="456215" y="404898"/>
                </a:moveTo>
                <a:cubicBezTo>
                  <a:pt x="449715" y="404898"/>
                  <a:pt x="443215" y="407377"/>
                  <a:pt x="438248" y="412336"/>
                </a:cubicBezTo>
                <a:lnTo>
                  <a:pt x="405471" y="445052"/>
                </a:lnTo>
                <a:lnTo>
                  <a:pt x="398043" y="437637"/>
                </a:lnTo>
                <a:cubicBezTo>
                  <a:pt x="388107" y="427813"/>
                  <a:pt x="372044" y="427813"/>
                  <a:pt x="362109" y="437637"/>
                </a:cubicBezTo>
                <a:cubicBezTo>
                  <a:pt x="352266" y="447554"/>
                  <a:pt x="352266" y="463588"/>
                  <a:pt x="362109" y="473505"/>
                </a:cubicBezTo>
                <a:lnTo>
                  <a:pt x="387550" y="498806"/>
                </a:lnTo>
                <a:cubicBezTo>
                  <a:pt x="392471" y="503811"/>
                  <a:pt x="399064" y="506221"/>
                  <a:pt x="405471" y="506221"/>
                </a:cubicBezTo>
                <a:cubicBezTo>
                  <a:pt x="412063" y="506221"/>
                  <a:pt x="418470" y="503811"/>
                  <a:pt x="423391" y="498806"/>
                </a:cubicBezTo>
                <a:lnTo>
                  <a:pt x="474182" y="448203"/>
                </a:lnTo>
                <a:cubicBezTo>
                  <a:pt x="484117" y="438286"/>
                  <a:pt x="484117" y="422345"/>
                  <a:pt x="474182" y="412336"/>
                </a:cubicBezTo>
                <a:cubicBezTo>
                  <a:pt x="469214" y="407377"/>
                  <a:pt x="462714" y="404898"/>
                  <a:pt x="456215" y="404898"/>
                </a:cubicBezTo>
                <a:close/>
                <a:moveTo>
                  <a:pt x="405564" y="303714"/>
                </a:moveTo>
                <a:cubicBezTo>
                  <a:pt x="489502" y="303714"/>
                  <a:pt x="557749" y="371834"/>
                  <a:pt x="557749" y="455617"/>
                </a:cubicBezTo>
                <a:cubicBezTo>
                  <a:pt x="557749" y="539401"/>
                  <a:pt x="489502" y="607428"/>
                  <a:pt x="405564" y="607428"/>
                </a:cubicBezTo>
                <a:cubicBezTo>
                  <a:pt x="321625" y="607428"/>
                  <a:pt x="253471" y="539401"/>
                  <a:pt x="253471" y="455617"/>
                </a:cubicBezTo>
                <a:cubicBezTo>
                  <a:pt x="253471" y="371834"/>
                  <a:pt x="321625" y="303714"/>
                  <a:pt x="405564" y="303714"/>
                </a:cubicBezTo>
                <a:close/>
                <a:moveTo>
                  <a:pt x="278818" y="177145"/>
                </a:moveTo>
                <a:cubicBezTo>
                  <a:pt x="264798" y="177145"/>
                  <a:pt x="253471" y="188455"/>
                  <a:pt x="253471" y="202452"/>
                </a:cubicBezTo>
                <a:cubicBezTo>
                  <a:pt x="253471" y="216449"/>
                  <a:pt x="264798" y="227759"/>
                  <a:pt x="278818" y="227759"/>
                </a:cubicBezTo>
                <a:lnTo>
                  <a:pt x="380207" y="227759"/>
                </a:lnTo>
                <a:cubicBezTo>
                  <a:pt x="394226" y="227759"/>
                  <a:pt x="405554" y="216449"/>
                  <a:pt x="405554" y="202452"/>
                </a:cubicBezTo>
                <a:cubicBezTo>
                  <a:pt x="405554" y="188455"/>
                  <a:pt x="394226" y="177145"/>
                  <a:pt x="380207" y="177145"/>
                </a:cubicBezTo>
                <a:close/>
                <a:moveTo>
                  <a:pt x="126643" y="177145"/>
                </a:moveTo>
                <a:cubicBezTo>
                  <a:pt x="112716" y="177145"/>
                  <a:pt x="101296" y="188455"/>
                  <a:pt x="101296" y="202452"/>
                </a:cubicBezTo>
                <a:cubicBezTo>
                  <a:pt x="101296" y="216449"/>
                  <a:pt x="112716" y="227759"/>
                  <a:pt x="126643" y="227759"/>
                </a:cubicBezTo>
                <a:lnTo>
                  <a:pt x="177430" y="227759"/>
                </a:lnTo>
                <a:cubicBezTo>
                  <a:pt x="191450" y="227759"/>
                  <a:pt x="202777" y="216449"/>
                  <a:pt x="202777" y="202452"/>
                </a:cubicBezTo>
                <a:cubicBezTo>
                  <a:pt x="202777" y="188455"/>
                  <a:pt x="191450" y="177145"/>
                  <a:pt x="177430" y="177145"/>
                </a:cubicBezTo>
                <a:close/>
                <a:moveTo>
                  <a:pt x="177430" y="50520"/>
                </a:moveTo>
                <a:lnTo>
                  <a:pt x="177430" y="101226"/>
                </a:lnTo>
                <a:lnTo>
                  <a:pt x="329605" y="101226"/>
                </a:lnTo>
                <a:lnTo>
                  <a:pt x="329605" y="50520"/>
                </a:lnTo>
                <a:close/>
                <a:moveTo>
                  <a:pt x="165267" y="0"/>
                </a:moveTo>
                <a:lnTo>
                  <a:pt x="341582" y="0"/>
                </a:lnTo>
                <a:cubicBezTo>
                  <a:pt x="362844" y="0"/>
                  <a:pt x="380207" y="17334"/>
                  <a:pt x="380207" y="38562"/>
                </a:cubicBezTo>
                <a:lnTo>
                  <a:pt x="380207" y="50706"/>
                </a:lnTo>
                <a:lnTo>
                  <a:pt x="451606" y="50706"/>
                </a:lnTo>
                <a:cubicBezTo>
                  <a:pt x="482059" y="50706"/>
                  <a:pt x="506942" y="75363"/>
                  <a:pt x="506942" y="105954"/>
                </a:cubicBezTo>
                <a:lnTo>
                  <a:pt x="506942" y="280318"/>
                </a:lnTo>
                <a:cubicBezTo>
                  <a:pt x="477138" y="262984"/>
                  <a:pt x="442599" y="252880"/>
                  <a:pt x="405554" y="252880"/>
                </a:cubicBezTo>
                <a:cubicBezTo>
                  <a:pt x="351888" y="252880"/>
                  <a:pt x="303237" y="274015"/>
                  <a:pt x="266934" y="308035"/>
                </a:cubicBezTo>
                <a:cubicBezTo>
                  <a:pt x="262941" y="305439"/>
                  <a:pt x="258485" y="303585"/>
                  <a:pt x="253471" y="303585"/>
                </a:cubicBezTo>
                <a:lnTo>
                  <a:pt x="126643" y="303585"/>
                </a:lnTo>
                <a:cubicBezTo>
                  <a:pt x="112716" y="303585"/>
                  <a:pt x="101296" y="314894"/>
                  <a:pt x="101296" y="328892"/>
                </a:cubicBezTo>
                <a:cubicBezTo>
                  <a:pt x="101296" y="342889"/>
                  <a:pt x="112716" y="354198"/>
                  <a:pt x="126643" y="354198"/>
                </a:cubicBezTo>
                <a:lnTo>
                  <a:pt x="230167" y="354198"/>
                </a:lnTo>
                <a:cubicBezTo>
                  <a:pt x="220882" y="370328"/>
                  <a:pt x="213826" y="387755"/>
                  <a:pt x="209090" y="406109"/>
                </a:cubicBezTo>
                <a:cubicBezTo>
                  <a:pt x="207048" y="405646"/>
                  <a:pt x="205005" y="404904"/>
                  <a:pt x="202777" y="404904"/>
                </a:cubicBezTo>
                <a:lnTo>
                  <a:pt x="101388" y="404904"/>
                </a:lnTo>
                <a:cubicBezTo>
                  <a:pt x="87461" y="404904"/>
                  <a:pt x="76041" y="416306"/>
                  <a:pt x="76041" y="430211"/>
                </a:cubicBezTo>
                <a:cubicBezTo>
                  <a:pt x="76041" y="444208"/>
                  <a:pt x="87461" y="455610"/>
                  <a:pt x="101388" y="455610"/>
                </a:cubicBezTo>
                <a:lnTo>
                  <a:pt x="202777" y="455610"/>
                </a:lnTo>
                <a:cubicBezTo>
                  <a:pt x="202777" y="516141"/>
                  <a:pt x="229517" y="570370"/>
                  <a:pt x="271855" y="607356"/>
                </a:cubicBezTo>
                <a:lnTo>
                  <a:pt x="55337" y="607356"/>
                </a:lnTo>
                <a:cubicBezTo>
                  <a:pt x="24883" y="607356"/>
                  <a:pt x="0" y="582606"/>
                  <a:pt x="0" y="552108"/>
                </a:cubicBezTo>
                <a:lnTo>
                  <a:pt x="0" y="105768"/>
                </a:lnTo>
                <a:cubicBezTo>
                  <a:pt x="0" y="75363"/>
                  <a:pt x="24790" y="50520"/>
                  <a:pt x="55337" y="50520"/>
                </a:cubicBezTo>
                <a:lnTo>
                  <a:pt x="126643" y="50520"/>
                </a:lnTo>
                <a:lnTo>
                  <a:pt x="126643" y="38562"/>
                </a:lnTo>
                <a:cubicBezTo>
                  <a:pt x="126643" y="17334"/>
                  <a:pt x="144005" y="0"/>
                  <a:pt x="165267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bg1"/>
            </a:solidFill>
          </a:ln>
          <a:effectLst>
            <a:outerShdw blurRad="101600" dist="635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582742" y="2281854"/>
            <a:ext cx="290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在此处添加标题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582743" y="2622783"/>
            <a:ext cx="3065827" cy="667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自行排版时注意元素之间的对齐关系，对齐会让页面整洁、规范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;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68" name="iconfont-1187-868319"/>
          <p:cNvSpPr/>
          <p:nvPr/>
        </p:nvSpPr>
        <p:spPr>
          <a:xfrm>
            <a:off x="5704813" y="1740833"/>
            <a:ext cx="544910" cy="525493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accent1"/>
          </a:solidFill>
          <a:ln w="12700">
            <a:solidFill>
              <a:schemeClr val="bg1"/>
            </a:solidFill>
          </a:ln>
          <a:effectLst>
            <a:outerShdw blurRad="101600" dist="635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5406629" y="4160520"/>
            <a:ext cx="0" cy="1400972"/>
          </a:xfrm>
          <a:prstGeom prst="line">
            <a:avLst/>
          </a:prstGeom>
          <a:ln w="1587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1104157" y="4160520"/>
            <a:ext cx="0" cy="1400972"/>
          </a:xfrm>
          <a:prstGeom prst="line">
            <a:avLst/>
          </a:prstGeom>
          <a:ln w="15875" cap="flat" cmpd="sng" algn="ctr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4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iconfont-1187-868319"/>
          <p:cNvSpPr/>
          <p:nvPr/>
        </p:nvSpPr>
        <p:spPr>
          <a:xfrm>
            <a:off x="1499365" y="4060227"/>
            <a:ext cx="543580" cy="544910"/>
          </a:xfrm>
          <a:custGeom>
            <a:avLst/>
            <a:gdLst>
              <a:gd name="T0" fmla="*/ 4682 w 12770"/>
              <a:gd name="T1" fmla="*/ 0 h 12800"/>
              <a:gd name="T2" fmla="*/ 942 w 12770"/>
              <a:gd name="T3" fmla="*/ 0 h 12800"/>
              <a:gd name="T4" fmla="*/ 0 w 12770"/>
              <a:gd name="T5" fmla="*/ 942 h 12800"/>
              <a:gd name="T6" fmla="*/ 0 w 12770"/>
              <a:gd name="T7" fmla="*/ 4681 h 12800"/>
              <a:gd name="T8" fmla="*/ 942 w 12770"/>
              <a:gd name="T9" fmla="*/ 5623 h 12800"/>
              <a:gd name="T10" fmla="*/ 4682 w 12770"/>
              <a:gd name="T11" fmla="*/ 5623 h 12800"/>
              <a:gd name="T12" fmla="*/ 5624 w 12770"/>
              <a:gd name="T13" fmla="*/ 4681 h 12800"/>
              <a:gd name="T14" fmla="*/ 5624 w 12770"/>
              <a:gd name="T15" fmla="*/ 942 h 12800"/>
              <a:gd name="T16" fmla="*/ 4682 w 12770"/>
              <a:gd name="T17" fmla="*/ 0 h 12800"/>
              <a:gd name="T18" fmla="*/ 7784 w 12770"/>
              <a:gd name="T19" fmla="*/ 5625 h 12800"/>
              <a:gd name="T20" fmla="*/ 11524 w 12770"/>
              <a:gd name="T21" fmla="*/ 5625 h 12800"/>
              <a:gd name="T22" fmla="*/ 12466 w 12770"/>
              <a:gd name="T23" fmla="*/ 4684 h 12800"/>
              <a:gd name="T24" fmla="*/ 12466 w 12770"/>
              <a:gd name="T25" fmla="*/ 942 h 12800"/>
              <a:gd name="T26" fmla="*/ 11524 w 12770"/>
              <a:gd name="T27" fmla="*/ 0 h 12800"/>
              <a:gd name="T28" fmla="*/ 7784 w 12770"/>
              <a:gd name="T29" fmla="*/ 0 h 12800"/>
              <a:gd name="T30" fmla="*/ 6842 w 12770"/>
              <a:gd name="T31" fmla="*/ 942 h 12800"/>
              <a:gd name="T32" fmla="*/ 6842 w 12770"/>
              <a:gd name="T33" fmla="*/ 4681 h 12800"/>
              <a:gd name="T34" fmla="*/ 7784 w 12770"/>
              <a:gd name="T35" fmla="*/ 5625 h 12800"/>
              <a:gd name="T36" fmla="*/ 4682 w 12770"/>
              <a:gd name="T37" fmla="*/ 7177 h 12800"/>
              <a:gd name="T38" fmla="*/ 942 w 12770"/>
              <a:gd name="T39" fmla="*/ 7177 h 12800"/>
              <a:gd name="T40" fmla="*/ 0 w 12770"/>
              <a:gd name="T41" fmla="*/ 8119 h 12800"/>
              <a:gd name="T42" fmla="*/ 0 w 12770"/>
              <a:gd name="T43" fmla="*/ 11858 h 12800"/>
              <a:gd name="T44" fmla="*/ 942 w 12770"/>
              <a:gd name="T45" fmla="*/ 12800 h 12800"/>
              <a:gd name="T46" fmla="*/ 4682 w 12770"/>
              <a:gd name="T47" fmla="*/ 12800 h 12800"/>
              <a:gd name="T48" fmla="*/ 5624 w 12770"/>
              <a:gd name="T49" fmla="*/ 11858 h 12800"/>
              <a:gd name="T50" fmla="*/ 5624 w 12770"/>
              <a:gd name="T51" fmla="*/ 8119 h 12800"/>
              <a:gd name="T52" fmla="*/ 4682 w 12770"/>
              <a:gd name="T53" fmla="*/ 7177 h 12800"/>
              <a:gd name="T54" fmla="*/ 12710 w 12770"/>
              <a:gd name="T55" fmla="*/ 12255 h 12800"/>
              <a:gd name="T56" fmla="*/ 11706 w 12770"/>
              <a:gd name="T57" fmla="*/ 11251 h 12800"/>
              <a:gd name="T58" fmla="*/ 12131 w 12770"/>
              <a:gd name="T59" fmla="*/ 9822 h 12800"/>
              <a:gd name="T60" fmla="*/ 9485 w 12770"/>
              <a:gd name="T61" fmla="*/ 7177 h 12800"/>
              <a:gd name="T62" fmla="*/ 6840 w 12770"/>
              <a:gd name="T63" fmla="*/ 9822 h 12800"/>
              <a:gd name="T64" fmla="*/ 9488 w 12770"/>
              <a:gd name="T65" fmla="*/ 12467 h 12800"/>
              <a:gd name="T66" fmla="*/ 11251 w 12770"/>
              <a:gd name="T67" fmla="*/ 11768 h 12800"/>
              <a:gd name="T68" fmla="*/ 12193 w 12770"/>
              <a:gd name="T69" fmla="*/ 12710 h 12800"/>
              <a:gd name="T70" fmla="*/ 12436 w 12770"/>
              <a:gd name="T71" fmla="*/ 12710 h 12800"/>
              <a:gd name="T72" fmla="*/ 12678 w 12770"/>
              <a:gd name="T73" fmla="*/ 12467 h 12800"/>
              <a:gd name="T74" fmla="*/ 12710 w 12770"/>
              <a:gd name="T75" fmla="*/ 12255 h 12800"/>
              <a:gd name="T76" fmla="*/ 11007 w 12770"/>
              <a:gd name="T77" fmla="*/ 11161 h 12800"/>
              <a:gd name="T78" fmla="*/ 10977 w 12770"/>
              <a:gd name="T79" fmla="*/ 11221 h 12800"/>
              <a:gd name="T80" fmla="*/ 9518 w 12770"/>
              <a:gd name="T81" fmla="*/ 11828 h 12800"/>
              <a:gd name="T82" fmla="*/ 7479 w 12770"/>
              <a:gd name="T83" fmla="*/ 9790 h 12800"/>
              <a:gd name="T84" fmla="*/ 9518 w 12770"/>
              <a:gd name="T85" fmla="*/ 7752 h 12800"/>
              <a:gd name="T86" fmla="*/ 11556 w 12770"/>
              <a:gd name="T87" fmla="*/ 9790 h 12800"/>
              <a:gd name="T88" fmla="*/ 11007 w 12770"/>
              <a:gd name="T89" fmla="*/ 11161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770" h="12800">
                <a:moveTo>
                  <a:pt x="4682" y="0"/>
                </a:moveTo>
                <a:lnTo>
                  <a:pt x="942" y="0"/>
                </a:lnTo>
                <a:cubicBezTo>
                  <a:pt x="425" y="0"/>
                  <a:pt x="0" y="395"/>
                  <a:pt x="0" y="942"/>
                </a:cubicBezTo>
                <a:lnTo>
                  <a:pt x="0" y="4681"/>
                </a:lnTo>
                <a:cubicBezTo>
                  <a:pt x="0" y="5199"/>
                  <a:pt x="395" y="5623"/>
                  <a:pt x="942" y="5623"/>
                </a:cubicBezTo>
                <a:lnTo>
                  <a:pt x="4682" y="5623"/>
                </a:lnTo>
                <a:cubicBezTo>
                  <a:pt x="5199" y="5623"/>
                  <a:pt x="5624" y="5229"/>
                  <a:pt x="5624" y="4681"/>
                </a:cubicBezTo>
                <a:lnTo>
                  <a:pt x="5624" y="942"/>
                </a:lnTo>
                <a:cubicBezTo>
                  <a:pt x="5626" y="425"/>
                  <a:pt x="5199" y="0"/>
                  <a:pt x="4682" y="0"/>
                </a:cubicBezTo>
                <a:close/>
                <a:moveTo>
                  <a:pt x="7784" y="5625"/>
                </a:moveTo>
                <a:lnTo>
                  <a:pt x="11524" y="5625"/>
                </a:lnTo>
                <a:cubicBezTo>
                  <a:pt x="12041" y="5625"/>
                  <a:pt x="12466" y="5231"/>
                  <a:pt x="12466" y="4684"/>
                </a:cubicBezTo>
                <a:lnTo>
                  <a:pt x="12466" y="942"/>
                </a:lnTo>
                <a:cubicBezTo>
                  <a:pt x="12468" y="425"/>
                  <a:pt x="12071" y="0"/>
                  <a:pt x="11524" y="0"/>
                </a:cubicBezTo>
                <a:lnTo>
                  <a:pt x="7784" y="0"/>
                </a:lnTo>
                <a:cubicBezTo>
                  <a:pt x="7267" y="0"/>
                  <a:pt x="6842" y="395"/>
                  <a:pt x="6842" y="942"/>
                </a:cubicBezTo>
                <a:lnTo>
                  <a:pt x="6842" y="4681"/>
                </a:lnTo>
                <a:cubicBezTo>
                  <a:pt x="6872" y="5201"/>
                  <a:pt x="7267" y="5625"/>
                  <a:pt x="7784" y="5625"/>
                </a:cubicBezTo>
                <a:close/>
                <a:moveTo>
                  <a:pt x="4682" y="7177"/>
                </a:moveTo>
                <a:lnTo>
                  <a:pt x="942" y="7177"/>
                </a:lnTo>
                <a:cubicBezTo>
                  <a:pt x="425" y="7177"/>
                  <a:pt x="0" y="7571"/>
                  <a:pt x="0" y="8119"/>
                </a:cubicBezTo>
                <a:lnTo>
                  <a:pt x="0" y="11858"/>
                </a:lnTo>
                <a:cubicBezTo>
                  <a:pt x="0" y="12375"/>
                  <a:pt x="395" y="12800"/>
                  <a:pt x="942" y="12800"/>
                </a:cubicBezTo>
                <a:lnTo>
                  <a:pt x="4682" y="12800"/>
                </a:lnTo>
                <a:cubicBezTo>
                  <a:pt x="5199" y="12800"/>
                  <a:pt x="5624" y="12405"/>
                  <a:pt x="5624" y="11858"/>
                </a:cubicBezTo>
                <a:lnTo>
                  <a:pt x="5624" y="8119"/>
                </a:lnTo>
                <a:cubicBezTo>
                  <a:pt x="5626" y="7571"/>
                  <a:pt x="5199" y="7177"/>
                  <a:pt x="4682" y="7177"/>
                </a:cubicBezTo>
                <a:close/>
                <a:moveTo>
                  <a:pt x="12710" y="12255"/>
                </a:moveTo>
                <a:lnTo>
                  <a:pt x="11706" y="11251"/>
                </a:lnTo>
                <a:cubicBezTo>
                  <a:pt x="11981" y="10856"/>
                  <a:pt x="12131" y="10339"/>
                  <a:pt x="12131" y="9822"/>
                </a:cubicBezTo>
                <a:cubicBezTo>
                  <a:pt x="12131" y="8363"/>
                  <a:pt x="10944" y="7177"/>
                  <a:pt x="9485" y="7177"/>
                </a:cubicBezTo>
                <a:cubicBezTo>
                  <a:pt x="8027" y="7177"/>
                  <a:pt x="6840" y="8363"/>
                  <a:pt x="6840" y="9822"/>
                </a:cubicBezTo>
                <a:cubicBezTo>
                  <a:pt x="6840" y="11281"/>
                  <a:pt x="8027" y="12467"/>
                  <a:pt x="9488" y="12467"/>
                </a:cubicBezTo>
                <a:cubicBezTo>
                  <a:pt x="10187" y="12467"/>
                  <a:pt x="10794" y="12193"/>
                  <a:pt x="11251" y="11768"/>
                </a:cubicBezTo>
                <a:lnTo>
                  <a:pt x="12193" y="12710"/>
                </a:lnTo>
                <a:cubicBezTo>
                  <a:pt x="12253" y="12770"/>
                  <a:pt x="12345" y="12770"/>
                  <a:pt x="12436" y="12710"/>
                </a:cubicBezTo>
                <a:lnTo>
                  <a:pt x="12678" y="12467"/>
                </a:lnTo>
                <a:cubicBezTo>
                  <a:pt x="12770" y="12407"/>
                  <a:pt x="12770" y="12315"/>
                  <a:pt x="12710" y="12255"/>
                </a:cubicBezTo>
                <a:close/>
                <a:moveTo>
                  <a:pt x="11007" y="11161"/>
                </a:moveTo>
                <a:lnTo>
                  <a:pt x="10977" y="11221"/>
                </a:lnTo>
                <a:cubicBezTo>
                  <a:pt x="10612" y="11586"/>
                  <a:pt x="10095" y="11828"/>
                  <a:pt x="9518" y="11828"/>
                </a:cubicBezTo>
                <a:cubicBezTo>
                  <a:pt x="8393" y="11828"/>
                  <a:pt x="7479" y="10916"/>
                  <a:pt x="7479" y="9790"/>
                </a:cubicBezTo>
                <a:cubicBezTo>
                  <a:pt x="7479" y="8663"/>
                  <a:pt x="8391" y="7752"/>
                  <a:pt x="9518" y="7752"/>
                </a:cubicBezTo>
                <a:cubicBezTo>
                  <a:pt x="10644" y="7752"/>
                  <a:pt x="11556" y="8663"/>
                  <a:pt x="11556" y="9790"/>
                </a:cubicBezTo>
                <a:cubicBezTo>
                  <a:pt x="11524" y="10339"/>
                  <a:pt x="11341" y="10826"/>
                  <a:pt x="11007" y="11161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bg1"/>
            </a:solidFill>
          </a:ln>
          <a:effectLst>
            <a:outerShdw blurRad="101600" dist="635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</p:txBody>
      </p:sp>
      <p:sp>
        <p:nvSpPr>
          <p:cNvPr id="76" name="iconfont-1187-868319"/>
          <p:cNvSpPr/>
          <p:nvPr/>
        </p:nvSpPr>
        <p:spPr>
          <a:xfrm>
            <a:off x="5706354" y="4060227"/>
            <a:ext cx="541828" cy="544910"/>
          </a:xfrm>
          <a:custGeom>
            <a:avLst/>
            <a:gdLst>
              <a:gd name="T0" fmla="*/ 564 w 564"/>
              <a:gd name="T1" fmla="*/ 477 h 568"/>
              <a:gd name="T2" fmla="*/ 511 w 564"/>
              <a:gd name="T3" fmla="*/ 530 h 568"/>
              <a:gd name="T4" fmla="*/ 253 w 564"/>
              <a:gd name="T5" fmla="*/ 530 h 568"/>
              <a:gd name="T6" fmla="*/ 200 w 564"/>
              <a:gd name="T7" fmla="*/ 477 h 568"/>
              <a:gd name="T8" fmla="*/ 253 w 564"/>
              <a:gd name="T9" fmla="*/ 424 h 568"/>
              <a:gd name="T10" fmla="*/ 511 w 564"/>
              <a:gd name="T11" fmla="*/ 424 h 568"/>
              <a:gd name="T12" fmla="*/ 564 w 564"/>
              <a:gd name="T13" fmla="*/ 477 h 568"/>
              <a:gd name="T14" fmla="*/ 124 w 564"/>
              <a:gd name="T15" fmla="*/ 386 h 568"/>
              <a:gd name="T16" fmla="*/ 56 w 564"/>
              <a:gd name="T17" fmla="*/ 386 h 568"/>
              <a:gd name="T18" fmla="*/ 0 w 564"/>
              <a:gd name="T19" fmla="*/ 443 h 568"/>
              <a:gd name="T20" fmla="*/ 0 w 564"/>
              <a:gd name="T21" fmla="*/ 511 h 568"/>
              <a:gd name="T22" fmla="*/ 56 w 564"/>
              <a:gd name="T23" fmla="*/ 568 h 568"/>
              <a:gd name="T24" fmla="*/ 124 w 564"/>
              <a:gd name="T25" fmla="*/ 568 h 568"/>
              <a:gd name="T26" fmla="*/ 181 w 564"/>
              <a:gd name="T27" fmla="*/ 511 h 568"/>
              <a:gd name="T28" fmla="*/ 181 w 564"/>
              <a:gd name="T29" fmla="*/ 443 h 568"/>
              <a:gd name="T30" fmla="*/ 124 w 564"/>
              <a:gd name="T31" fmla="*/ 386 h 568"/>
              <a:gd name="T32" fmla="*/ 511 w 564"/>
              <a:gd name="T33" fmla="*/ 230 h 568"/>
              <a:gd name="T34" fmla="*/ 253 w 564"/>
              <a:gd name="T35" fmla="*/ 230 h 568"/>
              <a:gd name="T36" fmla="*/ 200 w 564"/>
              <a:gd name="T37" fmla="*/ 284 h 568"/>
              <a:gd name="T38" fmla="*/ 253 w 564"/>
              <a:gd name="T39" fmla="*/ 337 h 568"/>
              <a:gd name="T40" fmla="*/ 511 w 564"/>
              <a:gd name="T41" fmla="*/ 337 h 568"/>
              <a:gd name="T42" fmla="*/ 564 w 564"/>
              <a:gd name="T43" fmla="*/ 284 h 568"/>
              <a:gd name="T44" fmla="*/ 511 w 564"/>
              <a:gd name="T45" fmla="*/ 230 h 568"/>
              <a:gd name="T46" fmla="*/ 181 w 564"/>
              <a:gd name="T47" fmla="*/ 250 h 568"/>
              <a:gd name="T48" fmla="*/ 181 w 564"/>
              <a:gd name="T49" fmla="*/ 318 h 568"/>
              <a:gd name="T50" fmla="*/ 124 w 564"/>
              <a:gd name="T51" fmla="*/ 375 h 568"/>
              <a:gd name="T52" fmla="*/ 56 w 564"/>
              <a:gd name="T53" fmla="*/ 375 h 568"/>
              <a:gd name="T54" fmla="*/ 0 w 564"/>
              <a:gd name="T55" fmla="*/ 318 h 568"/>
              <a:gd name="T56" fmla="*/ 0 w 564"/>
              <a:gd name="T57" fmla="*/ 250 h 568"/>
              <a:gd name="T58" fmla="*/ 56 w 564"/>
              <a:gd name="T59" fmla="*/ 193 h 568"/>
              <a:gd name="T60" fmla="*/ 124 w 564"/>
              <a:gd name="T61" fmla="*/ 193 h 568"/>
              <a:gd name="T62" fmla="*/ 181 w 564"/>
              <a:gd name="T63" fmla="*/ 250 h 568"/>
              <a:gd name="T64" fmla="*/ 154 w 564"/>
              <a:gd name="T65" fmla="*/ 245 h 568"/>
              <a:gd name="T66" fmla="*/ 126 w 564"/>
              <a:gd name="T67" fmla="*/ 245 h 568"/>
              <a:gd name="T68" fmla="*/ 122 w 564"/>
              <a:gd name="T69" fmla="*/ 250 h 568"/>
              <a:gd name="T70" fmla="*/ 78 w 564"/>
              <a:gd name="T71" fmla="*/ 293 h 568"/>
              <a:gd name="T72" fmla="*/ 56 w 564"/>
              <a:gd name="T73" fmla="*/ 271 h 568"/>
              <a:gd name="T74" fmla="*/ 55 w 564"/>
              <a:gd name="T75" fmla="*/ 269 h 568"/>
              <a:gd name="T76" fmla="*/ 26 w 564"/>
              <a:gd name="T77" fmla="*/ 269 h 568"/>
              <a:gd name="T78" fmla="*/ 26 w 564"/>
              <a:gd name="T79" fmla="*/ 298 h 568"/>
              <a:gd name="T80" fmla="*/ 64 w 564"/>
              <a:gd name="T81" fmla="*/ 336 h 568"/>
              <a:gd name="T82" fmla="*/ 78 w 564"/>
              <a:gd name="T83" fmla="*/ 341 h 568"/>
              <a:gd name="T84" fmla="*/ 92 w 564"/>
              <a:gd name="T85" fmla="*/ 336 h 568"/>
              <a:gd name="T86" fmla="*/ 110 w 564"/>
              <a:gd name="T87" fmla="*/ 318 h 568"/>
              <a:gd name="T88" fmla="*/ 124 w 564"/>
              <a:gd name="T89" fmla="*/ 304 h 568"/>
              <a:gd name="T90" fmla="*/ 154 w 564"/>
              <a:gd name="T91" fmla="*/ 274 h 568"/>
              <a:gd name="T92" fmla="*/ 154 w 564"/>
              <a:gd name="T93" fmla="*/ 245 h 568"/>
              <a:gd name="T94" fmla="*/ 253 w 564"/>
              <a:gd name="T95" fmla="*/ 144 h 568"/>
              <a:gd name="T96" fmla="*/ 511 w 564"/>
              <a:gd name="T97" fmla="*/ 144 h 568"/>
              <a:gd name="T98" fmla="*/ 564 w 564"/>
              <a:gd name="T99" fmla="*/ 91 h 568"/>
              <a:gd name="T100" fmla="*/ 511 w 564"/>
              <a:gd name="T101" fmla="*/ 37 h 568"/>
              <a:gd name="T102" fmla="*/ 253 w 564"/>
              <a:gd name="T103" fmla="*/ 37 h 568"/>
              <a:gd name="T104" fmla="*/ 200 w 564"/>
              <a:gd name="T105" fmla="*/ 91 h 568"/>
              <a:gd name="T106" fmla="*/ 253 w 564"/>
              <a:gd name="T107" fmla="*/ 144 h 568"/>
              <a:gd name="T108" fmla="*/ 124 w 564"/>
              <a:gd name="T109" fmla="*/ 0 h 568"/>
              <a:gd name="T110" fmla="*/ 56 w 564"/>
              <a:gd name="T111" fmla="*/ 0 h 568"/>
              <a:gd name="T112" fmla="*/ 0 w 564"/>
              <a:gd name="T113" fmla="*/ 57 h 568"/>
              <a:gd name="T114" fmla="*/ 0 w 564"/>
              <a:gd name="T115" fmla="*/ 125 h 568"/>
              <a:gd name="T116" fmla="*/ 56 w 564"/>
              <a:gd name="T117" fmla="*/ 181 h 568"/>
              <a:gd name="T118" fmla="*/ 124 w 564"/>
              <a:gd name="T119" fmla="*/ 181 h 568"/>
              <a:gd name="T120" fmla="*/ 181 w 564"/>
              <a:gd name="T121" fmla="*/ 125 h 568"/>
              <a:gd name="T122" fmla="*/ 181 w 564"/>
              <a:gd name="T123" fmla="*/ 57 h 568"/>
              <a:gd name="T124" fmla="*/ 124 w 564"/>
              <a:gd name="T125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568">
                <a:moveTo>
                  <a:pt x="564" y="477"/>
                </a:moveTo>
                <a:cubicBezTo>
                  <a:pt x="564" y="506"/>
                  <a:pt x="540" y="530"/>
                  <a:pt x="511" y="530"/>
                </a:cubicBezTo>
                <a:lnTo>
                  <a:pt x="253" y="530"/>
                </a:lnTo>
                <a:cubicBezTo>
                  <a:pt x="224" y="530"/>
                  <a:pt x="200" y="506"/>
                  <a:pt x="200" y="477"/>
                </a:cubicBezTo>
                <a:cubicBezTo>
                  <a:pt x="200" y="447"/>
                  <a:pt x="224" y="424"/>
                  <a:pt x="253" y="424"/>
                </a:cubicBezTo>
                <a:lnTo>
                  <a:pt x="511" y="424"/>
                </a:lnTo>
                <a:cubicBezTo>
                  <a:pt x="540" y="424"/>
                  <a:pt x="564" y="447"/>
                  <a:pt x="564" y="477"/>
                </a:cubicBezTo>
                <a:close/>
                <a:moveTo>
                  <a:pt x="124" y="386"/>
                </a:moveTo>
                <a:lnTo>
                  <a:pt x="56" y="386"/>
                </a:lnTo>
                <a:cubicBezTo>
                  <a:pt x="25" y="386"/>
                  <a:pt x="0" y="412"/>
                  <a:pt x="0" y="443"/>
                </a:cubicBezTo>
                <a:lnTo>
                  <a:pt x="0" y="511"/>
                </a:lnTo>
                <a:cubicBezTo>
                  <a:pt x="0" y="542"/>
                  <a:pt x="25" y="568"/>
                  <a:pt x="56" y="568"/>
                </a:cubicBezTo>
                <a:lnTo>
                  <a:pt x="124" y="568"/>
                </a:lnTo>
                <a:cubicBezTo>
                  <a:pt x="156" y="568"/>
                  <a:pt x="181" y="542"/>
                  <a:pt x="181" y="511"/>
                </a:cubicBezTo>
                <a:lnTo>
                  <a:pt x="181" y="443"/>
                </a:lnTo>
                <a:cubicBezTo>
                  <a:pt x="181" y="412"/>
                  <a:pt x="156" y="386"/>
                  <a:pt x="124" y="386"/>
                </a:cubicBezTo>
                <a:close/>
                <a:moveTo>
                  <a:pt x="511" y="230"/>
                </a:moveTo>
                <a:lnTo>
                  <a:pt x="253" y="230"/>
                </a:lnTo>
                <a:cubicBezTo>
                  <a:pt x="224" y="230"/>
                  <a:pt x="200" y="254"/>
                  <a:pt x="200" y="284"/>
                </a:cubicBezTo>
                <a:cubicBezTo>
                  <a:pt x="200" y="313"/>
                  <a:pt x="224" y="337"/>
                  <a:pt x="253" y="337"/>
                </a:cubicBezTo>
                <a:lnTo>
                  <a:pt x="511" y="337"/>
                </a:lnTo>
                <a:cubicBezTo>
                  <a:pt x="540" y="337"/>
                  <a:pt x="564" y="313"/>
                  <a:pt x="564" y="284"/>
                </a:cubicBezTo>
                <a:cubicBezTo>
                  <a:pt x="564" y="254"/>
                  <a:pt x="540" y="230"/>
                  <a:pt x="511" y="230"/>
                </a:cubicBezTo>
                <a:close/>
                <a:moveTo>
                  <a:pt x="181" y="250"/>
                </a:moveTo>
                <a:lnTo>
                  <a:pt x="181" y="318"/>
                </a:lnTo>
                <a:cubicBezTo>
                  <a:pt x="181" y="349"/>
                  <a:pt x="156" y="375"/>
                  <a:pt x="124" y="375"/>
                </a:cubicBezTo>
                <a:lnTo>
                  <a:pt x="56" y="375"/>
                </a:lnTo>
                <a:cubicBezTo>
                  <a:pt x="25" y="375"/>
                  <a:pt x="0" y="349"/>
                  <a:pt x="0" y="318"/>
                </a:cubicBezTo>
                <a:lnTo>
                  <a:pt x="0" y="250"/>
                </a:lnTo>
                <a:cubicBezTo>
                  <a:pt x="0" y="218"/>
                  <a:pt x="25" y="193"/>
                  <a:pt x="56" y="193"/>
                </a:cubicBezTo>
                <a:lnTo>
                  <a:pt x="124" y="193"/>
                </a:lnTo>
                <a:cubicBezTo>
                  <a:pt x="156" y="193"/>
                  <a:pt x="181" y="218"/>
                  <a:pt x="181" y="250"/>
                </a:cubicBezTo>
                <a:close/>
                <a:moveTo>
                  <a:pt x="154" y="245"/>
                </a:moveTo>
                <a:cubicBezTo>
                  <a:pt x="147" y="238"/>
                  <a:pt x="134" y="238"/>
                  <a:pt x="126" y="245"/>
                </a:cubicBezTo>
                <a:lnTo>
                  <a:pt x="122" y="250"/>
                </a:lnTo>
                <a:lnTo>
                  <a:pt x="78" y="293"/>
                </a:lnTo>
                <a:lnTo>
                  <a:pt x="56" y="271"/>
                </a:lnTo>
                <a:lnTo>
                  <a:pt x="55" y="269"/>
                </a:lnTo>
                <a:cubicBezTo>
                  <a:pt x="47" y="262"/>
                  <a:pt x="34" y="262"/>
                  <a:pt x="26" y="269"/>
                </a:cubicBezTo>
                <a:cubicBezTo>
                  <a:pt x="19" y="277"/>
                  <a:pt x="19" y="290"/>
                  <a:pt x="26" y="298"/>
                </a:cubicBezTo>
                <a:lnTo>
                  <a:pt x="64" y="336"/>
                </a:lnTo>
                <a:cubicBezTo>
                  <a:pt x="68" y="339"/>
                  <a:pt x="73" y="341"/>
                  <a:pt x="78" y="341"/>
                </a:cubicBezTo>
                <a:cubicBezTo>
                  <a:pt x="84" y="341"/>
                  <a:pt x="89" y="339"/>
                  <a:pt x="92" y="336"/>
                </a:cubicBezTo>
                <a:lnTo>
                  <a:pt x="110" y="318"/>
                </a:lnTo>
                <a:lnTo>
                  <a:pt x="124" y="304"/>
                </a:lnTo>
                <a:lnTo>
                  <a:pt x="154" y="274"/>
                </a:lnTo>
                <a:cubicBezTo>
                  <a:pt x="162" y="266"/>
                  <a:pt x="162" y="253"/>
                  <a:pt x="154" y="245"/>
                </a:cubicBezTo>
                <a:close/>
                <a:moveTo>
                  <a:pt x="253" y="144"/>
                </a:moveTo>
                <a:lnTo>
                  <a:pt x="511" y="144"/>
                </a:lnTo>
                <a:cubicBezTo>
                  <a:pt x="540" y="144"/>
                  <a:pt x="564" y="120"/>
                  <a:pt x="564" y="91"/>
                </a:cubicBezTo>
                <a:cubicBezTo>
                  <a:pt x="564" y="61"/>
                  <a:pt x="540" y="37"/>
                  <a:pt x="511" y="37"/>
                </a:cubicBezTo>
                <a:lnTo>
                  <a:pt x="253" y="37"/>
                </a:lnTo>
                <a:cubicBezTo>
                  <a:pt x="224" y="37"/>
                  <a:pt x="200" y="61"/>
                  <a:pt x="200" y="91"/>
                </a:cubicBezTo>
                <a:cubicBezTo>
                  <a:pt x="200" y="120"/>
                  <a:pt x="224" y="144"/>
                  <a:pt x="253" y="144"/>
                </a:cubicBezTo>
                <a:close/>
                <a:moveTo>
                  <a:pt x="124" y="0"/>
                </a:moveTo>
                <a:lnTo>
                  <a:pt x="56" y="0"/>
                </a:lnTo>
                <a:cubicBezTo>
                  <a:pt x="25" y="0"/>
                  <a:pt x="0" y="25"/>
                  <a:pt x="0" y="57"/>
                </a:cubicBezTo>
                <a:lnTo>
                  <a:pt x="0" y="125"/>
                </a:lnTo>
                <a:cubicBezTo>
                  <a:pt x="0" y="156"/>
                  <a:pt x="25" y="181"/>
                  <a:pt x="56" y="181"/>
                </a:cubicBezTo>
                <a:lnTo>
                  <a:pt x="124" y="181"/>
                </a:lnTo>
                <a:cubicBezTo>
                  <a:pt x="156" y="181"/>
                  <a:pt x="181" y="156"/>
                  <a:pt x="181" y="125"/>
                </a:cubicBezTo>
                <a:lnTo>
                  <a:pt x="181" y="57"/>
                </a:lnTo>
                <a:cubicBezTo>
                  <a:pt x="181" y="25"/>
                  <a:pt x="156" y="0"/>
                  <a:pt x="124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bg1"/>
            </a:solidFill>
          </a:ln>
          <a:effectLst>
            <a:outerShdw blurRad="101600" dist="635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376629" y="4696980"/>
            <a:ext cx="290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在此处添加标题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376630" y="5037909"/>
            <a:ext cx="3065827" cy="667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自行排版时注意元素之间的对齐关系，对齐会让页面整洁、规范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;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582742" y="4696980"/>
            <a:ext cx="290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在此处添加标题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582743" y="5037909"/>
            <a:ext cx="3065827" cy="667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自行排版时注意元素之间的对齐关系，对齐会让页面整洁、规范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;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pic>
        <p:nvPicPr>
          <p:cNvPr id="87" name="图形 86"/>
          <p:cNvPicPr>
            <a:picLocks noChangeAspect="1"/>
          </p:cNvPicPr>
          <p:nvPr/>
        </p:nvPicPr>
        <p:blipFill rotWithShape="1">
          <a:blip r:embed="rId4" cstate="email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644" t="44294" r="69678" b="38104"/>
          <a:stretch>
            <a:fillRect/>
          </a:stretch>
        </p:blipFill>
        <p:spPr>
          <a:xfrm>
            <a:off x="10657773" y="0"/>
            <a:ext cx="1301588" cy="11642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333740" y="-927406"/>
            <a:ext cx="2645893" cy="25239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8438090" y="545900"/>
            <a:ext cx="3899884" cy="6858000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660404" y="2933700"/>
            <a:ext cx="10858495" cy="3302000"/>
          </a:xfrm>
          <a:prstGeom prst="roundRect">
            <a:avLst>
              <a:gd name="adj" fmla="val 222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60404" y="2479004"/>
            <a:ext cx="10858496" cy="2948262"/>
          </a:xfrm>
          <a:prstGeom prst="roundRect">
            <a:avLst>
              <a:gd name="adj" fmla="val 2223"/>
            </a:avLst>
          </a:prstGeom>
          <a:solidFill>
            <a:srgbClr val="2D4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704995" y="1497872"/>
            <a:ext cx="8790077" cy="4199464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>
            <a:noFill/>
          </a:ln>
          <a:effectLst>
            <a:outerShdw blurRad="114300" dist="889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8890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1698645" y="5079609"/>
            <a:ext cx="8796423" cy="630425"/>
          </a:xfrm>
          <a:prstGeom prst="roundRect">
            <a:avLst>
              <a:gd name="adj" fmla="val 2223"/>
            </a:avLst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bevelT w="88900" h="6350"/>
            <a:extrusionClr>
              <a:schemeClr val="accent2"/>
            </a:extrusionClr>
            <a:contourClr>
              <a:schemeClr val="accent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1185469" y="1585516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0750016" y="3311455"/>
            <a:ext cx="426553" cy="1755455"/>
            <a:chOff x="10750016" y="2856239"/>
            <a:chExt cx="426553" cy="1755455"/>
          </a:xfrm>
        </p:grpSpPr>
        <p:sp>
          <p:nvSpPr>
            <p:cNvPr id="19" name="文本框 18"/>
            <p:cNvSpPr txBox="1"/>
            <p:nvPr/>
          </p:nvSpPr>
          <p:spPr>
            <a:xfrm rot="16200000">
              <a:off x="10742476" y="2863779"/>
              <a:ext cx="384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pc="100" dirty="0">
                  <a:solidFill>
                    <a:schemeClr val="bg1"/>
                  </a:solidFill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&gt;</a:t>
              </a:r>
              <a:endParaRPr kumimoji="0" lang="en-US" altLang="zh-CN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rot="5400000">
              <a:off x="10770336" y="4234822"/>
              <a:ext cx="384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pc="100" dirty="0">
                  <a:solidFill>
                    <a:schemeClr val="accent2"/>
                  </a:solidFill>
                  <a:effectLst>
                    <a:outerShdw blurRad="50800" dist="101600" dir="5400000" algn="t" rotWithShape="0">
                      <a:prstClr val="black">
                        <a:alpha val="20000"/>
                      </a:prstClr>
                    </a:outerShdw>
                  </a:effectLst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&gt;</a:t>
              </a:r>
              <a:endParaRPr kumimoji="0" lang="en-US" altLang="zh-CN" i="0" u="none" strike="noStrike" kern="1200" cap="none" spc="10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50800" dist="101600" dir="5400000" algn="t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0750016" y="3725266"/>
              <a:ext cx="426553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/>
          <p:cNvCxnSpPr/>
          <p:nvPr/>
        </p:nvCxnSpPr>
        <p:spPr>
          <a:xfrm flipV="1">
            <a:off x="1024999" y="1585516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024999" y="3311455"/>
            <a:ext cx="426553" cy="1755455"/>
            <a:chOff x="10750016" y="2856239"/>
            <a:chExt cx="426553" cy="1755455"/>
          </a:xfrm>
        </p:grpSpPr>
        <p:sp>
          <p:nvSpPr>
            <p:cNvPr id="33" name="文本框 32"/>
            <p:cNvSpPr txBox="1"/>
            <p:nvPr/>
          </p:nvSpPr>
          <p:spPr>
            <a:xfrm rot="16200000">
              <a:off x="10742476" y="2863779"/>
              <a:ext cx="384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pc="100" dirty="0">
                  <a:solidFill>
                    <a:schemeClr val="bg1"/>
                  </a:solidFill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&gt;</a:t>
              </a:r>
              <a:endParaRPr kumimoji="0" lang="en-US" altLang="zh-CN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5400000">
              <a:off x="10770336" y="4234822"/>
              <a:ext cx="384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pc="100" dirty="0">
                  <a:solidFill>
                    <a:schemeClr val="accent2"/>
                  </a:solidFill>
                  <a:effectLst>
                    <a:outerShdw blurRad="50800" dist="101600" dir="5400000" algn="t" rotWithShape="0">
                      <a:prstClr val="black">
                        <a:alpha val="20000"/>
                      </a:prstClr>
                    </a:outerShdw>
                  </a:effectLst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&gt;</a:t>
              </a:r>
              <a:endParaRPr kumimoji="0" lang="en-US" altLang="zh-CN" i="0" u="none" strike="noStrike" kern="1200" cap="none" spc="10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50800" dist="101600" dir="5400000" algn="t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10750016" y="3725266"/>
              <a:ext cx="426553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2074326" y="1888237"/>
            <a:ext cx="2306870" cy="1352418"/>
            <a:chOff x="2074326" y="1433021"/>
            <a:chExt cx="2306870" cy="1352418"/>
          </a:xfrm>
        </p:grpSpPr>
        <p:sp>
          <p:nvSpPr>
            <p:cNvPr id="36" name="文本框 35"/>
            <p:cNvSpPr txBox="1"/>
            <p:nvPr/>
          </p:nvSpPr>
          <p:spPr>
            <a:xfrm>
              <a:off x="2074326" y="2385329"/>
              <a:ext cx="2306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ea"/>
                  <a:cs typeface="DINPro-Regular" panose="02000503030000020004" charset="0"/>
                </a:rPr>
                <a:t>在此处添加标题</a:t>
              </a:r>
              <a:endPara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endParaRPr>
            </a:p>
          </p:txBody>
        </p:sp>
        <p:sp>
          <p:nvSpPr>
            <p:cNvPr id="48" name="iconfont-1187-868319"/>
            <p:cNvSpPr/>
            <p:nvPr/>
          </p:nvSpPr>
          <p:spPr>
            <a:xfrm>
              <a:off x="2925052" y="1433021"/>
              <a:ext cx="688290" cy="741434"/>
            </a:xfrm>
            <a:custGeom>
              <a:avLst/>
              <a:gdLst>
                <a:gd name="T0" fmla="*/ 10712 w 11708"/>
                <a:gd name="T1" fmla="*/ 21 h 12613"/>
                <a:gd name="T2" fmla="*/ 10456 w 11708"/>
                <a:gd name="T3" fmla="*/ 20 h 12613"/>
                <a:gd name="T4" fmla="*/ 10325 w 11708"/>
                <a:gd name="T5" fmla="*/ 47 h 12613"/>
                <a:gd name="T6" fmla="*/ 9395 w 11708"/>
                <a:gd name="T7" fmla="*/ 1216 h 12613"/>
                <a:gd name="T8" fmla="*/ 8433 w 11708"/>
                <a:gd name="T9" fmla="*/ 976 h 12613"/>
                <a:gd name="T10" fmla="*/ 7046 w 11708"/>
                <a:gd name="T11" fmla="*/ 1083 h 12613"/>
                <a:gd name="T12" fmla="*/ 4358 w 11708"/>
                <a:gd name="T13" fmla="*/ 2553 h 12613"/>
                <a:gd name="T14" fmla="*/ 3333 w 11708"/>
                <a:gd name="T15" fmla="*/ 3342 h 12613"/>
                <a:gd name="T16" fmla="*/ 1854 w 11708"/>
                <a:gd name="T17" fmla="*/ 3755 h 12613"/>
                <a:gd name="T18" fmla="*/ 728 w 11708"/>
                <a:gd name="T19" fmla="*/ 4023 h 12613"/>
                <a:gd name="T20" fmla="*/ 53 w 11708"/>
                <a:gd name="T21" fmla="*/ 4850 h 12613"/>
                <a:gd name="T22" fmla="*/ 32 w 11708"/>
                <a:gd name="T23" fmla="*/ 4916 h 12613"/>
                <a:gd name="T24" fmla="*/ 14 w 11708"/>
                <a:gd name="T25" fmla="*/ 4929 h 12613"/>
                <a:gd name="T26" fmla="*/ 0 w 11708"/>
                <a:gd name="T27" fmla="*/ 5056 h 12613"/>
                <a:gd name="T28" fmla="*/ 0 w 11708"/>
                <a:gd name="T29" fmla="*/ 5084 h 12613"/>
                <a:gd name="T30" fmla="*/ 0 w 11708"/>
                <a:gd name="T31" fmla="*/ 5282 h 12613"/>
                <a:gd name="T32" fmla="*/ 0 w 11708"/>
                <a:gd name="T33" fmla="*/ 5311 h 12613"/>
                <a:gd name="T34" fmla="*/ 15 w 11708"/>
                <a:gd name="T35" fmla="*/ 5466 h 12613"/>
                <a:gd name="T36" fmla="*/ 32 w 11708"/>
                <a:gd name="T37" fmla="*/ 5479 h 12613"/>
                <a:gd name="T38" fmla="*/ 320 w 11708"/>
                <a:gd name="T39" fmla="*/ 6494 h 12613"/>
                <a:gd name="T40" fmla="*/ 1657 w 11708"/>
                <a:gd name="T41" fmla="*/ 8578 h 12613"/>
                <a:gd name="T42" fmla="*/ 4450 w 11708"/>
                <a:gd name="T43" fmla="*/ 10985 h 12613"/>
                <a:gd name="T44" fmla="*/ 6401 w 11708"/>
                <a:gd name="T45" fmla="*/ 11632 h 12613"/>
                <a:gd name="T46" fmla="*/ 7491 w 11708"/>
                <a:gd name="T47" fmla="*/ 11224 h 12613"/>
                <a:gd name="T48" fmla="*/ 7750 w 11708"/>
                <a:gd name="T49" fmla="*/ 10617 h 12613"/>
                <a:gd name="T50" fmla="*/ 8144 w 11708"/>
                <a:gd name="T51" fmla="*/ 9057 h 12613"/>
                <a:gd name="T52" fmla="*/ 8945 w 11708"/>
                <a:gd name="T53" fmla="*/ 7679 h 12613"/>
                <a:gd name="T54" fmla="*/ 10341 w 11708"/>
                <a:gd name="T55" fmla="*/ 5606 h 12613"/>
                <a:gd name="T56" fmla="*/ 10610 w 11708"/>
                <a:gd name="T57" fmla="*/ 2746 h 12613"/>
                <a:gd name="T58" fmla="*/ 10473 w 11708"/>
                <a:gd name="T59" fmla="*/ 2318 h 12613"/>
                <a:gd name="T60" fmla="*/ 11658 w 11708"/>
                <a:gd name="T61" fmla="*/ 1351 h 12613"/>
                <a:gd name="T62" fmla="*/ 11683 w 11708"/>
                <a:gd name="T63" fmla="*/ 1246 h 12613"/>
                <a:gd name="T64" fmla="*/ 11683 w 11708"/>
                <a:gd name="T65" fmla="*/ 1001 h 12613"/>
                <a:gd name="T66" fmla="*/ 10712 w 11708"/>
                <a:gd name="T67" fmla="*/ 21 h 12613"/>
                <a:gd name="T68" fmla="*/ 8713 w 11708"/>
                <a:gd name="T69" fmla="*/ 2115 h 12613"/>
                <a:gd name="T70" fmla="*/ 6525 w 11708"/>
                <a:gd name="T71" fmla="*/ 3424 h 12613"/>
                <a:gd name="T72" fmla="*/ 4830 w 11708"/>
                <a:gd name="T73" fmla="*/ 5301 h 12613"/>
                <a:gd name="T74" fmla="*/ 2957 w 11708"/>
                <a:gd name="T75" fmla="*/ 6660 h 12613"/>
                <a:gd name="T76" fmla="*/ 2478 w 11708"/>
                <a:gd name="T77" fmla="*/ 6777 h 12613"/>
                <a:gd name="T78" fmla="*/ 2124 w 11708"/>
                <a:gd name="T79" fmla="*/ 6695 h 12613"/>
                <a:gd name="T80" fmla="*/ 1497 w 11708"/>
                <a:gd name="T81" fmla="*/ 5850 h 12613"/>
                <a:gd name="T82" fmla="*/ 1467 w 11708"/>
                <a:gd name="T83" fmla="*/ 5684 h 12613"/>
                <a:gd name="T84" fmla="*/ 1554 w 11708"/>
                <a:gd name="T85" fmla="*/ 5585 h 12613"/>
                <a:gd name="T86" fmla="*/ 3506 w 11708"/>
                <a:gd name="T87" fmla="*/ 5044 h 12613"/>
                <a:gd name="T88" fmla="*/ 5285 w 11708"/>
                <a:gd name="T89" fmla="*/ 3681 h 12613"/>
                <a:gd name="T90" fmla="*/ 6672 w 11708"/>
                <a:gd name="T91" fmla="*/ 2456 h 12613"/>
                <a:gd name="T92" fmla="*/ 8576 w 11708"/>
                <a:gd name="T93" fmla="*/ 2025 h 12613"/>
                <a:gd name="T94" fmla="*/ 8712 w 11708"/>
                <a:gd name="T95" fmla="*/ 2060 h 12613"/>
                <a:gd name="T96" fmla="*/ 8713 w 11708"/>
                <a:gd name="T97" fmla="*/ 2115 h 12613"/>
                <a:gd name="T98" fmla="*/ 10542 w 11708"/>
                <a:gd name="T99" fmla="*/ 1734 h 12613"/>
                <a:gd name="T100" fmla="*/ 9969 w 11708"/>
                <a:gd name="T101" fmla="*/ 1170 h 12613"/>
                <a:gd name="T102" fmla="*/ 10533 w 11708"/>
                <a:gd name="T103" fmla="*/ 598 h 12613"/>
                <a:gd name="T104" fmla="*/ 11105 w 11708"/>
                <a:gd name="T105" fmla="*/ 1161 h 12613"/>
                <a:gd name="T106" fmla="*/ 10542 w 11708"/>
                <a:gd name="T107" fmla="*/ 1734 h 12613"/>
                <a:gd name="T108" fmla="*/ 4679 w 11708"/>
                <a:gd name="T109" fmla="*/ 11663 h 12613"/>
                <a:gd name="T110" fmla="*/ 3078 w 11708"/>
                <a:gd name="T111" fmla="*/ 10636 h 12613"/>
                <a:gd name="T112" fmla="*/ 2902 w 11708"/>
                <a:gd name="T113" fmla="*/ 10642 h 12613"/>
                <a:gd name="T114" fmla="*/ 2568 w 11708"/>
                <a:gd name="T115" fmla="*/ 11810 h 12613"/>
                <a:gd name="T116" fmla="*/ 3422 w 11708"/>
                <a:gd name="T117" fmla="*/ 12610 h 12613"/>
                <a:gd name="T118" fmla="*/ 3848 w 11708"/>
                <a:gd name="T119" fmla="*/ 12613 h 12613"/>
                <a:gd name="T120" fmla="*/ 4739 w 11708"/>
                <a:gd name="T121" fmla="*/ 11817 h 12613"/>
                <a:gd name="T122" fmla="*/ 4679 w 11708"/>
                <a:gd name="T123" fmla="*/ 11663 h 12613"/>
                <a:gd name="T124" fmla="*/ 4679 w 11708"/>
                <a:gd name="T125" fmla="*/ 11663 h 1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08" h="12613">
                  <a:moveTo>
                    <a:pt x="10712" y="21"/>
                  </a:moveTo>
                  <a:cubicBezTo>
                    <a:pt x="10627" y="18"/>
                    <a:pt x="10542" y="19"/>
                    <a:pt x="10456" y="20"/>
                  </a:cubicBezTo>
                  <a:cubicBezTo>
                    <a:pt x="10427" y="66"/>
                    <a:pt x="10358" y="9"/>
                    <a:pt x="10325" y="47"/>
                  </a:cubicBezTo>
                  <a:cubicBezTo>
                    <a:pt x="9728" y="203"/>
                    <a:pt x="9429" y="599"/>
                    <a:pt x="9395" y="1216"/>
                  </a:cubicBezTo>
                  <a:cubicBezTo>
                    <a:pt x="9078" y="1094"/>
                    <a:pt x="8763" y="1010"/>
                    <a:pt x="8433" y="976"/>
                  </a:cubicBezTo>
                  <a:cubicBezTo>
                    <a:pt x="7963" y="927"/>
                    <a:pt x="7502" y="974"/>
                    <a:pt x="7046" y="1083"/>
                  </a:cubicBezTo>
                  <a:cubicBezTo>
                    <a:pt x="6018" y="1331"/>
                    <a:pt x="5143" y="1861"/>
                    <a:pt x="4358" y="2553"/>
                  </a:cubicBezTo>
                  <a:cubicBezTo>
                    <a:pt x="4034" y="2839"/>
                    <a:pt x="3739" y="3160"/>
                    <a:pt x="3333" y="3342"/>
                  </a:cubicBezTo>
                  <a:cubicBezTo>
                    <a:pt x="2859" y="3553"/>
                    <a:pt x="2356" y="3651"/>
                    <a:pt x="1854" y="3755"/>
                  </a:cubicBezTo>
                  <a:cubicBezTo>
                    <a:pt x="1476" y="3833"/>
                    <a:pt x="1095" y="3895"/>
                    <a:pt x="728" y="4023"/>
                  </a:cubicBezTo>
                  <a:cubicBezTo>
                    <a:pt x="331" y="4162"/>
                    <a:pt x="116" y="4442"/>
                    <a:pt x="53" y="4850"/>
                  </a:cubicBezTo>
                  <a:cubicBezTo>
                    <a:pt x="50" y="4873"/>
                    <a:pt x="39" y="4894"/>
                    <a:pt x="32" y="4916"/>
                  </a:cubicBezTo>
                  <a:cubicBezTo>
                    <a:pt x="26" y="4925"/>
                    <a:pt x="20" y="4930"/>
                    <a:pt x="14" y="4929"/>
                  </a:cubicBezTo>
                  <a:cubicBezTo>
                    <a:pt x="9" y="4971"/>
                    <a:pt x="26" y="5016"/>
                    <a:pt x="0" y="5056"/>
                  </a:cubicBezTo>
                  <a:lnTo>
                    <a:pt x="0" y="5084"/>
                  </a:lnTo>
                  <a:cubicBezTo>
                    <a:pt x="22" y="5150"/>
                    <a:pt x="22" y="5216"/>
                    <a:pt x="0" y="5282"/>
                  </a:cubicBezTo>
                  <a:lnTo>
                    <a:pt x="0" y="5311"/>
                  </a:lnTo>
                  <a:cubicBezTo>
                    <a:pt x="28" y="5360"/>
                    <a:pt x="8" y="5415"/>
                    <a:pt x="15" y="5466"/>
                  </a:cubicBezTo>
                  <a:cubicBezTo>
                    <a:pt x="20" y="5466"/>
                    <a:pt x="26" y="5470"/>
                    <a:pt x="32" y="5479"/>
                  </a:cubicBezTo>
                  <a:cubicBezTo>
                    <a:pt x="100" y="5825"/>
                    <a:pt x="182" y="6167"/>
                    <a:pt x="320" y="6494"/>
                  </a:cubicBezTo>
                  <a:cubicBezTo>
                    <a:pt x="644" y="7267"/>
                    <a:pt x="1112" y="7948"/>
                    <a:pt x="1657" y="8578"/>
                  </a:cubicBezTo>
                  <a:cubicBezTo>
                    <a:pt x="2469" y="9518"/>
                    <a:pt x="3370" y="10357"/>
                    <a:pt x="4450" y="10985"/>
                  </a:cubicBezTo>
                  <a:cubicBezTo>
                    <a:pt x="5053" y="11336"/>
                    <a:pt x="5689" y="11607"/>
                    <a:pt x="6401" y="11632"/>
                  </a:cubicBezTo>
                  <a:cubicBezTo>
                    <a:pt x="6815" y="11647"/>
                    <a:pt x="7216" y="11591"/>
                    <a:pt x="7491" y="11224"/>
                  </a:cubicBezTo>
                  <a:cubicBezTo>
                    <a:pt x="7625" y="11045"/>
                    <a:pt x="7691" y="10831"/>
                    <a:pt x="7750" y="10617"/>
                  </a:cubicBezTo>
                  <a:cubicBezTo>
                    <a:pt x="7892" y="10100"/>
                    <a:pt x="7986" y="9571"/>
                    <a:pt x="8144" y="9057"/>
                  </a:cubicBezTo>
                  <a:cubicBezTo>
                    <a:pt x="8305" y="8535"/>
                    <a:pt x="8558" y="8071"/>
                    <a:pt x="8945" y="7679"/>
                  </a:cubicBezTo>
                  <a:cubicBezTo>
                    <a:pt x="9538" y="7075"/>
                    <a:pt x="10019" y="6392"/>
                    <a:pt x="10341" y="5606"/>
                  </a:cubicBezTo>
                  <a:cubicBezTo>
                    <a:pt x="10720" y="4681"/>
                    <a:pt x="10862" y="3731"/>
                    <a:pt x="10610" y="2746"/>
                  </a:cubicBezTo>
                  <a:cubicBezTo>
                    <a:pt x="10573" y="2601"/>
                    <a:pt x="10519" y="2460"/>
                    <a:pt x="10473" y="2318"/>
                  </a:cubicBezTo>
                  <a:cubicBezTo>
                    <a:pt x="11208" y="2202"/>
                    <a:pt x="11536" y="1935"/>
                    <a:pt x="11658" y="1351"/>
                  </a:cubicBezTo>
                  <a:cubicBezTo>
                    <a:pt x="11687" y="1326"/>
                    <a:pt x="11649" y="1269"/>
                    <a:pt x="11683" y="1246"/>
                  </a:cubicBezTo>
                  <a:lnTo>
                    <a:pt x="11683" y="1001"/>
                  </a:lnTo>
                  <a:cubicBezTo>
                    <a:pt x="11708" y="530"/>
                    <a:pt x="11169" y="0"/>
                    <a:pt x="10712" y="21"/>
                  </a:cubicBezTo>
                  <a:close/>
                  <a:moveTo>
                    <a:pt x="8713" y="2115"/>
                  </a:moveTo>
                  <a:cubicBezTo>
                    <a:pt x="7823" y="2284"/>
                    <a:pt x="7160" y="2834"/>
                    <a:pt x="6525" y="3424"/>
                  </a:cubicBezTo>
                  <a:cubicBezTo>
                    <a:pt x="5905" y="3999"/>
                    <a:pt x="5362" y="4646"/>
                    <a:pt x="4830" y="5301"/>
                  </a:cubicBezTo>
                  <a:cubicBezTo>
                    <a:pt x="4327" y="5921"/>
                    <a:pt x="3724" y="6405"/>
                    <a:pt x="2957" y="6660"/>
                  </a:cubicBezTo>
                  <a:cubicBezTo>
                    <a:pt x="2802" y="6712"/>
                    <a:pt x="2638" y="6740"/>
                    <a:pt x="2478" y="6777"/>
                  </a:cubicBezTo>
                  <a:cubicBezTo>
                    <a:pt x="2347" y="6807"/>
                    <a:pt x="2235" y="6776"/>
                    <a:pt x="2124" y="6695"/>
                  </a:cubicBezTo>
                  <a:cubicBezTo>
                    <a:pt x="1826" y="6477"/>
                    <a:pt x="1597" y="6212"/>
                    <a:pt x="1497" y="5850"/>
                  </a:cubicBezTo>
                  <a:cubicBezTo>
                    <a:pt x="1482" y="5796"/>
                    <a:pt x="1476" y="5739"/>
                    <a:pt x="1467" y="5684"/>
                  </a:cubicBezTo>
                  <a:cubicBezTo>
                    <a:pt x="1456" y="5615"/>
                    <a:pt x="1473" y="5584"/>
                    <a:pt x="1554" y="5585"/>
                  </a:cubicBezTo>
                  <a:cubicBezTo>
                    <a:pt x="2257" y="5596"/>
                    <a:pt x="2897" y="5370"/>
                    <a:pt x="3506" y="5044"/>
                  </a:cubicBezTo>
                  <a:cubicBezTo>
                    <a:pt x="4172" y="4686"/>
                    <a:pt x="4738" y="4197"/>
                    <a:pt x="5285" y="3681"/>
                  </a:cubicBezTo>
                  <a:cubicBezTo>
                    <a:pt x="5733" y="3257"/>
                    <a:pt x="6159" y="2807"/>
                    <a:pt x="6672" y="2456"/>
                  </a:cubicBezTo>
                  <a:cubicBezTo>
                    <a:pt x="7250" y="2059"/>
                    <a:pt x="7882" y="1903"/>
                    <a:pt x="8576" y="2025"/>
                  </a:cubicBezTo>
                  <a:cubicBezTo>
                    <a:pt x="8622" y="2033"/>
                    <a:pt x="8667" y="2048"/>
                    <a:pt x="8712" y="2060"/>
                  </a:cubicBezTo>
                  <a:cubicBezTo>
                    <a:pt x="8730" y="2078"/>
                    <a:pt x="8729" y="2096"/>
                    <a:pt x="8713" y="2115"/>
                  </a:cubicBezTo>
                  <a:close/>
                  <a:moveTo>
                    <a:pt x="10542" y="1734"/>
                  </a:moveTo>
                  <a:cubicBezTo>
                    <a:pt x="10236" y="1738"/>
                    <a:pt x="9974" y="1480"/>
                    <a:pt x="9969" y="1170"/>
                  </a:cubicBezTo>
                  <a:cubicBezTo>
                    <a:pt x="9965" y="863"/>
                    <a:pt x="10223" y="602"/>
                    <a:pt x="10533" y="598"/>
                  </a:cubicBezTo>
                  <a:cubicBezTo>
                    <a:pt x="10843" y="595"/>
                    <a:pt x="11101" y="849"/>
                    <a:pt x="11105" y="1161"/>
                  </a:cubicBezTo>
                  <a:cubicBezTo>
                    <a:pt x="11109" y="1469"/>
                    <a:pt x="10852" y="1730"/>
                    <a:pt x="10542" y="1734"/>
                  </a:cubicBezTo>
                  <a:close/>
                  <a:moveTo>
                    <a:pt x="4679" y="11663"/>
                  </a:moveTo>
                  <a:cubicBezTo>
                    <a:pt x="4101" y="11390"/>
                    <a:pt x="3575" y="11034"/>
                    <a:pt x="3078" y="10636"/>
                  </a:cubicBezTo>
                  <a:cubicBezTo>
                    <a:pt x="3007" y="10579"/>
                    <a:pt x="2963" y="10583"/>
                    <a:pt x="2902" y="10642"/>
                  </a:cubicBezTo>
                  <a:cubicBezTo>
                    <a:pt x="2563" y="10967"/>
                    <a:pt x="2436" y="11355"/>
                    <a:pt x="2568" y="11810"/>
                  </a:cubicBezTo>
                  <a:cubicBezTo>
                    <a:pt x="2693" y="12243"/>
                    <a:pt x="2998" y="12493"/>
                    <a:pt x="3422" y="12610"/>
                  </a:cubicBezTo>
                  <a:cubicBezTo>
                    <a:pt x="3564" y="12611"/>
                    <a:pt x="3706" y="12612"/>
                    <a:pt x="3848" y="12613"/>
                  </a:cubicBezTo>
                  <a:cubicBezTo>
                    <a:pt x="4294" y="12515"/>
                    <a:pt x="4594" y="12254"/>
                    <a:pt x="4739" y="11817"/>
                  </a:cubicBezTo>
                  <a:cubicBezTo>
                    <a:pt x="4763" y="11744"/>
                    <a:pt x="4760" y="11701"/>
                    <a:pt x="4679" y="11663"/>
                  </a:cubicBezTo>
                  <a:close/>
                  <a:moveTo>
                    <a:pt x="4679" y="11663"/>
                  </a:move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bg1"/>
              </a:solidFill>
            </a:ln>
            <a:effectLst>
              <a:outerShdw blurRad="101600" dist="889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DINPro-Regular" panose="0200050303000002000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43312" y="1888544"/>
            <a:ext cx="2306870" cy="1352111"/>
            <a:chOff x="4843312" y="1433328"/>
            <a:chExt cx="2306870" cy="1352111"/>
          </a:xfrm>
        </p:grpSpPr>
        <p:sp>
          <p:nvSpPr>
            <p:cNvPr id="38" name="文本框 37"/>
            <p:cNvSpPr txBox="1"/>
            <p:nvPr/>
          </p:nvSpPr>
          <p:spPr>
            <a:xfrm>
              <a:off x="4843312" y="2385329"/>
              <a:ext cx="2306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ea"/>
                  <a:cs typeface="DINPro-Regular" panose="02000503030000020004" charset="0"/>
                </a:rPr>
                <a:t>在此处添加标题</a:t>
              </a:r>
              <a:endPara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endParaRPr>
            </a:p>
          </p:txBody>
        </p:sp>
        <p:sp>
          <p:nvSpPr>
            <p:cNvPr id="43" name="iconfont-1187-868319"/>
            <p:cNvSpPr/>
            <p:nvPr/>
          </p:nvSpPr>
          <p:spPr>
            <a:xfrm>
              <a:off x="5626030" y="1433328"/>
              <a:ext cx="741434" cy="740820"/>
            </a:xfrm>
            <a:custGeom>
              <a:avLst/>
              <a:gdLst>
                <a:gd name="T0" fmla="*/ 11212 w 12607"/>
                <a:gd name="T1" fmla="*/ 4855 h 12594"/>
                <a:gd name="T2" fmla="*/ 11019 w 12607"/>
                <a:gd name="T3" fmla="*/ 4855 h 12594"/>
                <a:gd name="T4" fmla="*/ 10644 w 12607"/>
                <a:gd name="T5" fmla="*/ 3981 h 12594"/>
                <a:gd name="T6" fmla="*/ 10796 w 12607"/>
                <a:gd name="T7" fmla="*/ 3830 h 12594"/>
                <a:gd name="T8" fmla="*/ 10796 w 12607"/>
                <a:gd name="T9" fmla="*/ 1864 h 12594"/>
                <a:gd name="T10" fmla="*/ 10755 w 12607"/>
                <a:gd name="T11" fmla="*/ 1823 h 12594"/>
                <a:gd name="T12" fmla="*/ 8781 w 12607"/>
                <a:gd name="T13" fmla="*/ 1823 h 12594"/>
                <a:gd name="T14" fmla="*/ 8611 w 12607"/>
                <a:gd name="T15" fmla="*/ 1992 h 12594"/>
                <a:gd name="T16" fmla="*/ 7729 w 12607"/>
                <a:gd name="T17" fmla="*/ 1634 h 12594"/>
                <a:gd name="T18" fmla="*/ 7729 w 12607"/>
                <a:gd name="T19" fmla="*/ 1390 h 12594"/>
                <a:gd name="T20" fmla="*/ 6333 w 12607"/>
                <a:gd name="T21" fmla="*/ 0 h 12594"/>
                <a:gd name="T22" fmla="*/ 6274 w 12607"/>
                <a:gd name="T23" fmla="*/ 0 h 12594"/>
                <a:gd name="T24" fmla="*/ 4878 w 12607"/>
                <a:gd name="T25" fmla="*/ 1390 h 12594"/>
                <a:gd name="T26" fmla="*/ 4878 w 12607"/>
                <a:gd name="T27" fmla="*/ 1652 h 12594"/>
                <a:gd name="T28" fmla="*/ 4033 w 12607"/>
                <a:gd name="T29" fmla="*/ 2003 h 12594"/>
                <a:gd name="T30" fmla="*/ 3852 w 12607"/>
                <a:gd name="T31" fmla="*/ 1823 h 12594"/>
                <a:gd name="T32" fmla="*/ 1878 w 12607"/>
                <a:gd name="T33" fmla="*/ 1823 h 12594"/>
                <a:gd name="T34" fmla="*/ 1837 w 12607"/>
                <a:gd name="T35" fmla="*/ 1864 h 12594"/>
                <a:gd name="T36" fmla="*/ 1837 w 12607"/>
                <a:gd name="T37" fmla="*/ 3830 h 12594"/>
                <a:gd name="T38" fmla="*/ 2012 w 12607"/>
                <a:gd name="T39" fmla="*/ 4004 h 12594"/>
                <a:gd name="T40" fmla="*/ 1650 w 12607"/>
                <a:gd name="T41" fmla="*/ 4855 h 12594"/>
                <a:gd name="T42" fmla="*/ 1396 w 12607"/>
                <a:gd name="T43" fmla="*/ 4855 h 12594"/>
                <a:gd name="T44" fmla="*/ 0 w 12607"/>
                <a:gd name="T45" fmla="*/ 6245 h 12594"/>
                <a:gd name="T46" fmla="*/ 0 w 12607"/>
                <a:gd name="T47" fmla="*/ 6304 h 12594"/>
                <a:gd name="T48" fmla="*/ 1396 w 12607"/>
                <a:gd name="T49" fmla="*/ 7694 h 12594"/>
                <a:gd name="T50" fmla="*/ 1618 w 12607"/>
                <a:gd name="T51" fmla="*/ 7694 h 12594"/>
                <a:gd name="T52" fmla="*/ 1983 w 12607"/>
                <a:gd name="T53" fmla="*/ 8593 h 12594"/>
                <a:gd name="T54" fmla="*/ 1814 w 12607"/>
                <a:gd name="T55" fmla="*/ 8761 h 12594"/>
                <a:gd name="T56" fmla="*/ 1814 w 12607"/>
                <a:gd name="T57" fmla="*/ 10728 h 12594"/>
                <a:gd name="T58" fmla="*/ 1855 w 12607"/>
                <a:gd name="T59" fmla="*/ 10769 h 12594"/>
                <a:gd name="T60" fmla="*/ 3829 w 12607"/>
                <a:gd name="T61" fmla="*/ 10769 h 12594"/>
                <a:gd name="T62" fmla="*/ 3981 w 12607"/>
                <a:gd name="T63" fmla="*/ 10618 h 12594"/>
                <a:gd name="T64" fmla="*/ 4878 w 12607"/>
                <a:gd name="T65" fmla="*/ 10999 h 12594"/>
                <a:gd name="T66" fmla="*/ 4878 w 12607"/>
                <a:gd name="T67" fmla="*/ 11204 h 12594"/>
                <a:gd name="T68" fmla="*/ 6274 w 12607"/>
                <a:gd name="T69" fmla="*/ 12594 h 12594"/>
                <a:gd name="T70" fmla="*/ 6333 w 12607"/>
                <a:gd name="T71" fmla="*/ 12594 h 12594"/>
                <a:gd name="T72" fmla="*/ 7729 w 12607"/>
                <a:gd name="T73" fmla="*/ 11204 h 12594"/>
                <a:gd name="T74" fmla="*/ 7729 w 12607"/>
                <a:gd name="T75" fmla="*/ 11016 h 12594"/>
                <a:gd name="T76" fmla="*/ 8664 w 12607"/>
                <a:gd name="T77" fmla="*/ 10630 h 12594"/>
                <a:gd name="T78" fmla="*/ 8803 w 12607"/>
                <a:gd name="T79" fmla="*/ 10769 h 12594"/>
                <a:gd name="T80" fmla="*/ 10777 w 12607"/>
                <a:gd name="T81" fmla="*/ 10769 h 12594"/>
                <a:gd name="T82" fmla="*/ 10819 w 12607"/>
                <a:gd name="T83" fmla="*/ 10728 h 12594"/>
                <a:gd name="T84" fmla="*/ 10819 w 12607"/>
                <a:gd name="T85" fmla="*/ 8761 h 12594"/>
                <a:gd name="T86" fmla="*/ 10673 w 12607"/>
                <a:gd name="T87" fmla="*/ 8616 h 12594"/>
                <a:gd name="T88" fmla="*/ 11051 w 12607"/>
                <a:gd name="T89" fmla="*/ 7694 h 12594"/>
                <a:gd name="T90" fmla="*/ 11211 w 12607"/>
                <a:gd name="T91" fmla="*/ 7694 h 12594"/>
                <a:gd name="T92" fmla="*/ 12607 w 12607"/>
                <a:gd name="T93" fmla="*/ 6304 h 12594"/>
                <a:gd name="T94" fmla="*/ 12607 w 12607"/>
                <a:gd name="T95" fmla="*/ 6245 h 12594"/>
                <a:gd name="T96" fmla="*/ 11212 w 12607"/>
                <a:gd name="T97" fmla="*/ 4855 h 12594"/>
                <a:gd name="T98" fmla="*/ 6337 w 12607"/>
                <a:gd name="T99" fmla="*/ 8498 h 12594"/>
                <a:gd name="T100" fmla="*/ 4152 w 12607"/>
                <a:gd name="T101" fmla="*/ 6323 h 12594"/>
                <a:gd name="T102" fmla="*/ 6337 w 12607"/>
                <a:gd name="T103" fmla="*/ 4146 h 12594"/>
                <a:gd name="T104" fmla="*/ 8521 w 12607"/>
                <a:gd name="T105" fmla="*/ 6323 h 12594"/>
                <a:gd name="T106" fmla="*/ 6337 w 12607"/>
                <a:gd name="T107" fmla="*/ 8498 h 12594"/>
                <a:gd name="T108" fmla="*/ 6337 w 12607"/>
                <a:gd name="T109" fmla="*/ 8498 h 1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7" h="12594">
                  <a:moveTo>
                    <a:pt x="11212" y="4855"/>
                  </a:moveTo>
                  <a:lnTo>
                    <a:pt x="11019" y="4855"/>
                  </a:lnTo>
                  <a:cubicBezTo>
                    <a:pt x="10923" y="4550"/>
                    <a:pt x="10796" y="4258"/>
                    <a:pt x="10644" y="3981"/>
                  </a:cubicBezTo>
                  <a:lnTo>
                    <a:pt x="10796" y="3830"/>
                  </a:lnTo>
                  <a:cubicBezTo>
                    <a:pt x="11341" y="3287"/>
                    <a:pt x="11341" y="2407"/>
                    <a:pt x="10796" y="1864"/>
                  </a:cubicBezTo>
                  <a:lnTo>
                    <a:pt x="10755" y="1823"/>
                  </a:lnTo>
                  <a:cubicBezTo>
                    <a:pt x="10209" y="1279"/>
                    <a:pt x="9326" y="1279"/>
                    <a:pt x="8781" y="1823"/>
                  </a:cubicBezTo>
                  <a:lnTo>
                    <a:pt x="8611" y="1992"/>
                  </a:lnTo>
                  <a:cubicBezTo>
                    <a:pt x="8332" y="1846"/>
                    <a:pt x="8037" y="1725"/>
                    <a:pt x="7729" y="1634"/>
                  </a:cubicBezTo>
                  <a:lnTo>
                    <a:pt x="7729" y="1390"/>
                  </a:lnTo>
                  <a:cubicBezTo>
                    <a:pt x="7729" y="622"/>
                    <a:pt x="7104" y="0"/>
                    <a:pt x="6333" y="0"/>
                  </a:cubicBezTo>
                  <a:lnTo>
                    <a:pt x="6274" y="0"/>
                  </a:lnTo>
                  <a:cubicBezTo>
                    <a:pt x="5503" y="0"/>
                    <a:pt x="4878" y="622"/>
                    <a:pt x="4878" y="1390"/>
                  </a:cubicBezTo>
                  <a:lnTo>
                    <a:pt x="4878" y="1652"/>
                  </a:lnTo>
                  <a:cubicBezTo>
                    <a:pt x="4584" y="1742"/>
                    <a:pt x="4301" y="1861"/>
                    <a:pt x="4033" y="2003"/>
                  </a:cubicBezTo>
                  <a:lnTo>
                    <a:pt x="3852" y="1823"/>
                  </a:lnTo>
                  <a:cubicBezTo>
                    <a:pt x="3307" y="1280"/>
                    <a:pt x="2423" y="1280"/>
                    <a:pt x="1878" y="1823"/>
                  </a:cubicBezTo>
                  <a:lnTo>
                    <a:pt x="1837" y="1864"/>
                  </a:lnTo>
                  <a:cubicBezTo>
                    <a:pt x="1292" y="2407"/>
                    <a:pt x="1292" y="3287"/>
                    <a:pt x="1837" y="3830"/>
                  </a:cubicBezTo>
                  <a:lnTo>
                    <a:pt x="2012" y="4004"/>
                  </a:lnTo>
                  <a:cubicBezTo>
                    <a:pt x="1865" y="4274"/>
                    <a:pt x="1743" y="4558"/>
                    <a:pt x="1650" y="4855"/>
                  </a:cubicBezTo>
                  <a:lnTo>
                    <a:pt x="1396" y="4855"/>
                  </a:lnTo>
                  <a:cubicBezTo>
                    <a:pt x="625" y="4855"/>
                    <a:pt x="0" y="5478"/>
                    <a:pt x="0" y="6245"/>
                  </a:cubicBezTo>
                  <a:lnTo>
                    <a:pt x="0" y="6304"/>
                  </a:lnTo>
                  <a:cubicBezTo>
                    <a:pt x="0" y="7072"/>
                    <a:pt x="625" y="7694"/>
                    <a:pt x="1396" y="7694"/>
                  </a:cubicBezTo>
                  <a:lnTo>
                    <a:pt x="1618" y="7694"/>
                  </a:lnTo>
                  <a:cubicBezTo>
                    <a:pt x="1710" y="8008"/>
                    <a:pt x="1833" y="8308"/>
                    <a:pt x="1983" y="8593"/>
                  </a:cubicBezTo>
                  <a:lnTo>
                    <a:pt x="1814" y="8761"/>
                  </a:lnTo>
                  <a:cubicBezTo>
                    <a:pt x="1269" y="9304"/>
                    <a:pt x="1269" y="10185"/>
                    <a:pt x="1814" y="10728"/>
                  </a:cubicBezTo>
                  <a:lnTo>
                    <a:pt x="1855" y="10769"/>
                  </a:lnTo>
                  <a:cubicBezTo>
                    <a:pt x="2400" y="11312"/>
                    <a:pt x="3284" y="11312"/>
                    <a:pt x="3829" y="10769"/>
                  </a:cubicBezTo>
                  <a:lnTo>
                    <a:pt x="3981" y="10618"/>
                  </a:lnTo>
                  <a:cubicBezTo>
                    <a:pt x="4264" y="10773"/>
                    <a:pt x="4564" y="10902"/>
                    <a:pt x="4878" y="10999"/>
                  </a:cubicBezTo>
                  <a:lnTo>
                    <a:pt x="4878" y="11204"/>
                  </a:lnTo>
                  <a:cubicBezTo>
                    <a:pt x="4878" y="11972"/>
                    <a:pt x="5503" y="12594"/>
                    <a:pt x="6274" y="12594"/>
                  </a:cubicBezTo>
                  <a:lnTo>
                    <a:pt x="6333" y="12594"/>
                  </a:lnTo>
                  <a:cubicBezTo>
                    <a:pt x="7104" y="12594"/>
                    <a:pt x="7729" y="11972"/>
                    <a:pt x="7729" y="11204"/>
                  </a:cubicBezTo>
                  <a:lnTo>
                    <a:pt x="7729" y="11016"/>
                  </a:lnTo>
                  <a:cubicBezTo>
                    <a:pt x="8056" y="10920"/>
                    <a:pt x="8368" y="10788"/>
                    <a:pt x="8664" y="10630"/>
                  </a:cubicBezTo>
                  <a:lnTo>
                    <a:pt x="8803" y="10769"/>
                  </a:lnTo>
                  <a:cubicBezTo>
                    <a:pt x="9348" y="11312"/>
                    <a:pt x="10233" y="11312"/>
                    <a:pt x="10777" y="10769"/>
                  </a:cubicBezTo>
                  <a:lnTo>
                    <a:pt x="10819" y="10728"/>
                  </a:lnTo>
                  <a:cubicBezTo>
                    <a:pt x="11364" y="10185"/>
                    <a:pt x="11364" y="9304"/>
                    <a:pt x="10819" y="8761"/>
                  </a:cubicBezTo>
                  <a:lnTo>
                    <a:pt x="10673" y="8616"/>
                  </a:lnTo>
                  <a:cubicBezTo>
                    <a:pt x="10828" y="8324"/>
                    <a:pt x="10956" y="8017"/>
                    <a:pt x="11051" y="7694"/>
                  </a:cubicBezTo>
                  <a:lnTo>
                    <a:pt x="11211" y="7694"/>
                  </a:lnTo>
                  <a:cubicBezTo>
                    <a:pt x="11982" y="7694"/>
                    <a:pt x="12607" y="7071"/>
                    <a:pt x="12607" y="6304"/>
                  </a:cubicBezTo>
                  <a:lnTo>
                    <a:pt x="12607" y="6245"/>
                  </a:lnTo>
                  <a:cubicBezTo>
                    <a:pt x="12607" y="5477"/>
                    <a:pt x="11982" y="4855"/>
                    <a:pt x="11212" y="4855"/>
                  </a:cubicBezTo>
                  <a:close/>
                  <a:moveTo>
                    <a:pt x="6337" y="8498"/>
                  </a:moveTo>
                  <a:cubicBezTo>
                    <a:pt x="5130" y="8498"/>
                    <a:pt x="4152" y="7524"/>
                    <a:pt x="4152" y="6323"/>
                  </a:cubicBezTo>
                  <a:cubicBezTo>
                    <a:pt x="4152" y="5120"/>
                    <a:pt x="5130" y="4146"/>
                    <a:pt x="6337" y="4146"/>
                  </a:cubicBezTo>
                  <a:cubicBezTo>
                    <a:pt x="7544" y="4146"/>
                    <a:pt x="8521" y="5120"/>
                    <a:pt x="8521" y="6323"/>
                  </a:cubicBezTo>
                  <a:cubicBezTo>
                    <a:pt x="8521" y="7524"/>
                    <a:pt x="7544" y="8498"/>
                    <a:pt x="6337" y="8498"/>
                  </a:cubicBezTo>
                  <a:close/>
                  <a:moveTo>
                    <a:pt x="6337" y="8498"/>
                  </a:move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bg1"/>
              </a:solidFill>
            </a:ln>
            <a:effectLst>
              <a:outerShdw blurRad="101600" dist="889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DINPro-Regular" panose="02000503030000020004" charset="0"/>
              </a:endParaRPr>
            </a:p>
          </p:txBody>
        </p:sp>
      </p:grpSp>
      <p:grpSp>
        <p:nvGrpSpPr>
          <p:cNvPr id="58" name="Group 3"/>
          <p:cNvGrpSpPr/>
          <p:nvPr/>
        </p:nvGrpSpPr>
        <p:grpSpPr>
          <a:xfrm>
            <a:off x="7716265" y="1892142"/>
            <a:ext cx="2306870" cy="1344609"/>
            <a:chOff x="7716265" y="1440830"/>
            <a:chExt cx="2306870" cy="1344609"/>
          </a:xfrm>
        </p:grpSpPr>
        <p:sp>
          <p:nvSpPr>
            <p:cNvPr id="59" name="文本框 39"/>
            <p:cNvSpPr txBox="1"/>
            <p:nvPr/>
          </p:nvSpPr>
          <p:spPr>
            <a:xfrm>
              <a:off x="7716265" y="2385329"/>
              <a:ext cx="2306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ea"/>
                  <a:cs typeface="DINPro-Regular" panose="02000503030000020004" charset="0"/>
                </a:rPr>
                <a:t>在此处添加标题</a:t>
              </a:r>
              <a:endPara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endParaRPr>
            </a:p>
          </p:txBody>
        </p:sp>
        <p:sp>
          <p:nvSpPr>
            <p:cNvPr id="61" name="iconfont-1187-868319"/>
            <p:cNvSpPr/>
            <p:nvPr/>
          </p:nvSpPr>
          <p:spPr>
            <a:xfrm>
              <a:off x="8454694" y="1440830"/>
              <a:ext cx="741434" cy="725813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bg1"/>
              </a:solidFill>
            </a:ln>
            <a:effectLst>
              <a:outerShdw blurRad="101600" dist="889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DINPro-Regular" panose="02000503030000020004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578824" y="1997413"/>
            <a:ext cx="0" cy="246082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7513092" y="1997413"/>
            <a:ext cx="0" cy="246082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46" name="矩形: 圆角 45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47" name="矩形: 圆角 46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164464" y="3333135"/>
            <a:ext cx="2065872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排版时注意元素之间的对齐关系，对齐会让页面整洁、规范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;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948085" y="3333135"/>
            <a:ext cx="2065872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建议同级文本使用相同字号的字体，信息层级更加清晰；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23757" y="3333135"/>
            <a:ext cx="2065872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尽可能的提炼关键词，并对关键信息进行突出修饰。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1067801" y="5058772"/>
            <a:ext cx="2645893" cy="25239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9668078" y="-394999"/>
            <a:ext cx="2200847" cy="1969179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596015" y="-1115762"/>
            <a:ext cx="4643736" cy="4429739"/>
          </a:xfrm>
          <a:prstGeom prst="rect">
            <a:avLst/>
          </a:prstGeom>
        </p:spPr>
      </p:pic>
      <p:sp>
        <p:nvSpPr>
          <p:cNvPr id="54" name="矩形: 圆角 53"/>
          <p:cNvSpPr/>
          <p:nvPr/>
        </p:nvSpPr>
        <p:spPr>
          <a:xfrm>
            <a:off x="696761" y="1607469"/>
            <a:ext cx="2391925" cy="4526631"/>
          </a:xfrm>
          <a:prstGeom prst="roundRect">
            <a:avLst>
              <a:gd name="adj" fmla="val 3434"/>
            </a:avLst>
          </a:prstGeom>
          <a:solidFill>
            <a:schemeClr val="bg1"/>
          </a:solidFill>
          <a:ln w="9525">
            <a:noFill/>
            <a:prstDash val="solid"/>
          </a:ln>
          <a:effectLst>
            <a:outerShdw blurRad="215900" dist="165100" dir="5400000" algn="t" rotWithShape="0">
              <a:schemeClr val="tx1">
                <a:lumMod val="75000"/>
                <a:lumOff val="2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36" name="矩形: 圆角 35"/>
          <p:cNvSpPr/>
          <p:nvPr/>
        </p:nvSpPr>
        <p:spPr>
          <a:xfrm rot="16200000" flipH="1">
            <a:off x="1801283" y="5515013"/>
            <a:ext cx="89544" cy="47984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86" name="矩形: 圆角 85"/>
          <p:cNvSpPr/>
          <p:nvPr/>
        </p:nvSpPr>
        <p:spPr>
          <a:xfrm>
            <a:off x="3526625" y="1607469"/>
            <a:ext cx="2391925" cy="4526631"/>
          </a:xfrm>
          <a:prstGeom prst="roundRect">
            <a:avLst>
              <a:gd name="adj" fmla="val 3434"/>
            </a:avLst>
          </a:prstGeom>
          <a:solidFill>
            <a:schemeClr val="bg1"/>
          </a:solidFill>
          <a:ln w="9525">
            <a:noFill/>
            <a:prstDash val="solid"/>
          </a:ln>
          <a:effectLst>
            <a:outerShdw blurRad="215900" dist="165100" dir="5400000" algn="t" rotWithShape="0">
              <a:schemeClr val="tx1">
                <a:lumMod val="75000"/>
                <a:lumOff val="2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89" name="矩形: 圆角 88"/>
          <p:cNvSpPr/>
          <p:nvPr/>
        </p:nvSpPr>
        <p:spPr>
          <a:xfrm>
            <a:off x="6342690" y="1607469"/>
            <a:ext cx="2391925" cy="4526631"/>
          </a:xfrm>
          <a:prstGeom prst="roundRect">
            <a:avLst>
              <a:gd name="adj" fmla="val 3434"/>
            </a:avLst>
          </a:prstGeom>
          <a:solidFill>
            <a:schemeClr val="bg1"/>
          </a:solidFill>
          <a:ln w="9525">
            <a:noFill/>
            <a:prstDash val="solid"/>
          </a:ln>
          <a:effectLst>
            <a:outerShdw blurRad="215900" dist="165100" dir="5400000" algn="t" rotWithShape="0">
              <a:schemeClr val="tx1">
                <a:lumMod val="75000"/>
                <a:lumOff val="2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96" name="矩形: 圆角 95"/>
          <p:cNvSpPr/>
          <p:nvPr/>
        </p:nvSpPr>
        <p:spPr>
          <a:xfrm rot="16200000" flipH="1">
            <a:off x="7424642" y="5515014"/>
            <a:ext cx="89544" cy="47984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92" name="矩形: 圆角 91"/>
          <p:cNvSpPr/>
          <p:nvPr/>
        </p:nvSpPr>
        <p:spPr>
          <a:xfrm>
            <a:off x="9158755" y="1607469"/>
            <a:ext cx="2391925" cy="4526628"/>
          </a:xfrm>
          <a:prstGeom prst="roundRect">
            <a:avLst>
              <a:gd name="adj" fmla="val 3434"/>
            </a:avLst>
          </a:prstGeom>
          <a:solidFill>
            <a:schemeClr val="bg1"/>
          </a:solidFill>
          <a:ln w="9525">
            <a:noFill/>
            <a:prstDash val="solid"/>
          </a:ln>
          <a:effectLst>
            <a:outerShdw blurRad="215900" dist="165100" dir="5400000" algn="t" rotWithShape="0">
              <a:schemeClr val="tx1">
                <a:lumMod val="75000"/>
                <a:lumOff val="2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39" name="矩形: 圆角 38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40" name="矩形: 圆角 39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pic>
        <p:nvPicPr>
          <p:cNvPr id="55" name="图片 54" descr="男人穿着衬衫&#10;&#10;描述已自动生成"/>
          <p:cNvPicPr>
            <a:picLocks noChangeAspect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3833670" y="1775272"/>
            <a:ext cx="1811649" cy="1788209"/>
          </a:xfrm>
          <a:custGeom>
            <a:avLst/>
            <a:gdLst>
              <a:gd name="connsiteX0" fmla="*/ 53700 w 1811649"/>
              <a:gd name="connsiteY0" fmla="*/ 0 h 1788209"/>
              <a:gd name="connsiteX1" fmla="*/ 1757949 w 1811649"/>
              <a:gd name="connsiteY1" fmla="*/ 0 h 1788209"/>
              <a:gd name="connsiteX2" fmla="*/ 1811649 w 1811649"/>
              <a:gd name="connsiteY2" fmla="*/ 53700 h 1788209"/>
              <a:gd name="connsiteX3" fmla="*/ 1811649 w 1811649"/>
              <a:gd name="connsiteY3" fmla="*/ 1734509 h 1788209"/>
              <a:gd name="connsiteX4" fmla="*/ 1757949 w 1811649"/>
              <a:gd name="connsiteY4" fmla="*/ 1788209 h 1788209"/>
              <a:gd name="connsiteX5" fmla="*/ 53700 w 1811649"/>
              <a:gd name="connsiteY5" fmla="*/ 1788209 h 1788209"/>
              <a:gd name="connsiteX6" fmla="*/ 0 w 1811649"/>
              <a:gd name="connsiteY6" fmla="*/ 1734509 h 1788209"/>
              <a:gd name="connsiteX7" fmla="*/ 0 w 1811649"/>
              <a:gd name="connsiteY7" fmla="*/ 53700 h 1788209"/>
              <a:gd name="connsiteX8" fmla="*/ 53700 w 1811649"/>
              <a:gd name="connsiteY8" fmla="*/ 0 h 178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649" h="1788209">
                <a:moveTo>
                  <a:pt x="53700" y="0"/>
                </a:moveTo>
                <a:lnTo>
                  <a:pt x="1757949" y="0"/>
                </a:lnTo>
                <a:cubicBezTo>
                  <a:pt x="1787607" y="0"/>
                  <a:pt x="1811649" y="24042"/>
                  <a:pt x="1811649" y="53700"/>
                </a:cubicBezTo>
                <a:lnTo>
                  <a:pt x="1811649" y="1734509"/>
                </a:lnTo>
                <a:cubicBezTo>
                  <a:pt x="1811649" y="1764167"/>
                  <a:pt x="1787607" y="1788209"/>
                  <a:pt x="1757949" y="1788209"/>
                </a:cubicBezTo>
                <a:lnTo>
                  <a:pt x="53700" y="1788209"/>
                </a:lnTo>
                <a:cubicBezTo>
                  <a:pt x="24042" y="1788209"/>
                  <a:pt x="0" y="1764167"/>
                  <a:pt x="0" y="1734509"/>
                </a:cubicBezTo>
                <a:lnTo>
                  <a:pt x="0" y="53700"/>
                </a:lnTo>
                <a:cubicBezTo>
                  <a:pt x="0" y="24042"/>
                  <a:pt x="24042" y="0"/>
                  <a:pt x="53700" y="0"/>
                </a:cubicBezTo>
                <a:close/>
              </a:path>
            </a:pathLst>
          </a:custGeom>
          <a:ln w="19050">
            <a:solidFill>
              <a:schemeClr val="accent2"/>
            </a:solidFill>
          </a:ln>
          <a:effectLst>
            <a:outerShdw blurRad="254000" dist="444500" dir="5400000" sx="85000" sy="85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pic>
        <p:nvPicPr>
          <p:cNvPr id="69" name="图片 68" descr="男人拿着笔记本电脑的桌子前&#10;&#10;描述已自动生成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6616784" y="1775272"/>
            <a:ext cx="1860044" cy="1835978"/>
          </a:xfrm>
          <a:custGeom>
            <a:avLst/>
            <a:gdLst>
              <a:gd name="connsiteX0" fmla="*/ 110875 w 3740542"/>
              <a:gd name="connsiteY0" fmla="*/ 0 h 3692145"/>
              <a:gd name="connsiteX1" fmla="*/ 3629667 w 3740542"/>
              <a:gd name="connsiteY1" fmla="*/ 0 h 3692145"/>
              <a:gd name="connsiteX2" fmla="*/ 3740542 w 3740542"/>
              <a:gd name="connsiteY2" fmla="*/ 110876 h 3692145"/>
              <a:gd name="connsiteX3" fmla="*/ 3740542 w 3740542"/>
              <a:gd name="connsiteY3" fmla="*/ 3581270 h 3692145"/>
              <a:gd name="connsiteX4" fmla="*/ 3629667 w 3740542"/>
              <a:gd name="connsiteY4" fmla="*/ 3692145 h 3692145"/>
              <a:gd name="connsiteX5" fmla="*/ 110875 w 3740542"/>
              <a:gd name="connsiteY5" fmla="*/ 3692145 h 3692145"/>
              <a:gd name="connsiteX6" fmla="*/ 0 w 3740542"/>
              <a:gd name="connsiteY6" fmla="*/ 3581270 h 3692145"/>
              <a:gd name="connsiteX7" fmla="*/ 0 w 3740542"/>
              <a:gd name="connsiteY7" fmla="*/ 110876 h 3692145"/>
              <a:gd name="connsiteX8" fmla="*/ 110875 w 3740542"/>
              <a:gd name="connsiteY8" fmla="*/ 0 h 369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42" h="3692145">
                <a:moveTo>
                  <a:pt x="110875" y="0"/>
                </a:moveTo>
                <a:lnTo>
                  <a:pt x="3629667" y="0"/>
                </a:lnTo>
                <a:cubicBezTo>
                  <a:pt x="3690902" y="0"/>
                  <a:pt x="3740542" y="49640"/>
                  <a:pt x="3740542" y="110876"/>
                </a:cubicBezTo>
                <a:lnTo>
                  <a:pt x="3740542" y="3581270"/>
                </a:lnTo>
                <a:cubicBezTo>
                  <a:pt x="3740542" y="3642505"/>
                  <a:pt x="3690902" y="3692145"/>
                  <a:pt x="3629667" y="3692145"/>
                </a:cubicBezTo>
                <a:lnTo>
                  <a:pt x="110875" y="3692145"/>
                </a:lnTo>
                <a:cubicBezTo>
                  <a:pt x="49640" y="3692145"/>
                  <a:pt x="0" y="3642505"/>
                  <a:pt x="0" y="3581270"/>
                </a:cubicBezTo>
                <a:lnTo>
                  <a:pt x="0" y="110876"/>
                </a:lnTo>
                <a:cubicBezTo>
                  <a:pt x="0" y="49640"/>
                  <a:pt x="49640" y="0"/>
                  <a:pt x="110875" y="0"/>
                </a:cubicBezTo>
                <a:close/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  <a:effectLst>
            <a:outerShdw blurRad="254000" dist="444500" dir="5400000" sx="85000" sy="85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pic>
        <p:nvPicPr>
          <p:cNvPr id="68" name="图片 67" descr="穿着西装笔挺的男子&#10;&#10;描述已自动生成"/>
          <p:cNvPicPr>
            <a:picLocks noChangeAspect="1"/>
          </p:cNvPicPr>
          <p:nvPr/>
        </p:nvPicPr>
        <p:blipFill rotWithShape="1">
          <a:blip r:embed="rId8" cstate="email"/>
          <a:srcRect/>
          <a:stretch>
            <a:fillRect/>
          </a:stretch>
        </p:blipFill>
        <p:spPr>
          <a:xfrm>
            <a:off x="963938" y="1784795"/>
            <a:ext cx="1864454" cy="1840331"/>
          </a:xfrm>
          <a:custGeom>
            <a:avLst/>
            <a:gdLst>
              <a:gd name="connsiteX0" fmla="*/ 110876 w 3740542"/>
              <a:gd name="connsiteY0" fmla="*/ 0 h 3692145"/>
              <a:gd name="connsiteX1" fmla="*/ 3629667 w 3740542"/>
              <a:gd name="connsiteY1" fmla="*/ 0 h 3692145"/>
              <a:gd name="connsiteX2" fmla="*/ 3740542 w 3740542"/>
              <a:gd name="connsiteY2" fmla="*/ 110876 h 3692145"/>
              <a:gd name="connsiteX3" fmla="*/ 3740542 w 3740542"/>
              <a:gd name="connsiteY3" fmla="*/ 3581270 h 3692145"/>
              <a:gd name="connsiteX4" fmla="*/ 3629667 w 3740542"/>
              <a:gd name="connsiteY4" fmla="*/ 3692145 h 3692145"/>
              <a:gd name="connsiteX5" fmla="*/ 110876 w 3740542"/>
              <a:gd name="connsiteY5" fmla="*/ 3692145 h 3692145"/>
              <a:gd name="connsiteX6" fmla="*/ 0 w 3740542"/>
              <a:gd name="connsiteY6" fmla="*/ 3581270 h 3692145"/>
              <a:gd name="connsiteX7" fmla="*/ 0 w 3740542"/>
              <a:gd name="connsiteY7" fmla="*/ 110876 h 3692145"/>
              <a:gd name="connsiteX8" fmla="*/ 110876 w 3740542"/>
              <a:gd name="connsiteY8" fmla="*/ 0 h 369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42" h="3692145">
                <a:moveTo>
                  <a:pt x="110876" y="0"/>
                </a:moveTo>
                <a:lnTo>
                  <a:pt x="3629667" y="0"/>
                </a:lnTo>
                <a:cubicBezTo>
                  <a:pt x="3690902" y="0"/>
                  <a:pt x="3740542" y="49640"/>
                  <a:pt x="3740542" y="110876"/>
                </a:cubicBezTo>
                <a:lnTo>
                  <a:pt x="3740542" y="3581270"/>
                </a:lnTo>
                <a:cubicBezTo>
                  <a:pt x="3740542" y="3642505"/>
                  <a:pt x="3690902" y="3692145"/>
                  <a:pt x="3629667" y="3692145"/>
                </a:cubicBezTo>
                <a:lnTo>
                  <a:pt x="110876" y="3692145"/>
                </a:lnTo>
                <a:cubicBezTo>
                  <a:pt x="49640" y="3692145"/>
                  <a:pt x="0" y="3642505"/>
                  <a:pt x="0" y="3581270"/>
                </a:cubicBezTo>
                <a:lnTo>
                  <a:pt x="0" y="110876"/>
                </a:lnTo>
                <a:cubicBezTo>
                  <a:pt x="0" y="49640"/>
                  <a:pt x="49640" y="0"/>
                  <a:pt x="110876" y="0"/>
                </a:cubicBezTo>
                <a:close/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  <a:effectLst>
            <a:outerShdw blurRad="254000" dist="444500" dir="5400000" sx="85000" sy="85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9" cstate="email"/>
          <a:srcRect/>
          <a:stretch>
            <a:fillRect/>
          </a:stretch>
        </p:blipFill>
        <p:spPr>
          <a:xfrm>
            <a:off x="9435759" y="1787460"/>
            <a:ext cx="1840827" cy="1817009"/>
          </a:xfrm>
          <a:custGeom>
            <a:avLst/>
            <a:gdLst>
              <a:gd name="connsiteX0" fmla="*/ 81699 w 2756241"/>
              <a:gd name="connsiteY0" fmla="*/ 0 h 2720579"/>
              <a:gd name="connsiteX1" fmla="*/ 2674542 w 2756241"/>
              <a:gd name="connsiteY1" fmla="*/ 0 h 2720579"/>
              <a:gd name="connsiteX2" fmla="*/ 2756241 w 2756241"/>
              <a:gd name="connsiteY2" fmla="*/ 81699 h 2720579"/>
              <a:gd name="connsiteX3" fmla="*/ 2756241 w 2756241"/>
              <a:gd name="connsiteY3" fmla="*/ 2638880 h 2720579"/>
              <a:gd name="connsiteX4" fmla="*/ 2674542 w 2756241"/>
              <a:gd name="connsiteY4" fmla="*/ 2720579 h 2720579"/>
              <a:gd name="connsiteX5" fmla="*/ 81699 w 2756241"/>
              <a:gd name="connsiteY5" fmla="*/ 2720579 h 2720579"/>
              <a:gd name="connsiteX6" fmla="*/ 0 w 2756241"/>
              <a:gd name="connsiteY6" fmla="*/ 2638880 h 2720579"/>
              <a:gd name="connsiteX7" fmla="*/ 0 w 2756241"/>
              <a:gd name="connsiteY7" fmla="*/ 81699 h 2720579"/>
              <a:gd name="connsiteX8" fmla="*/ 81699 w 2756241"/>
              <a:gd name="connsiteY8" fmla="*/ 0 h 27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6241" h="2720579">
                <a:moveTo>
                  <a:pt x="81699" y="0"/>
                </a:moveTo>
                <a:lnTo>
                  <a:pt x="2674542" y="0"/>
                </a:lnTo>
                <a:cubicBezTo>
                  <a:pt x="2719664" y="0"/>
                  <a:pt x="2756241" y="36578"/>
                  <a:pt x="2756241" y="81699"/>
                </a:cubicBezTo>
                <a:lnTo>
                  <a:pt x="2756241" y="2638880"/>
                </a:lnTo>
                <a:cubicBezTo>
                  <a:pt x="2756241" y="2684002"/>
                  <a:pt x="2719664" y="2720579"/>
                  <a:pt x="2674542" y="2720579"/>
                </a:cubicBezTo>
                <a:lnTo>
                  <a:pt x="81699" y="2720579"/>
                </a:lnTo>
                <a:cubicBezTo>
                  <a:pt x="36577" y="2720579"/>
                  <a:pt x="0" y="2684002"/>
                  <a:pt x="0" y="2638880"/>
                </a:cubicBezTo>
                <a:lnTo>
                  <a:pt x="0" y="81699"/>
                </a:lnTo>
                <a:cubicBezTo>
                  <a:pt x="0" y="36578"/>
                  <a:pt x="36577" y="0"/>
                  <a:pt x="81699" y="0"/>
                </a:cubicBezTo>
                <a:close/>
              </a:path>
            </a:pathLst>
          </a:custGeom>
          <a:ln w="19050">
            <a:solidFill>
              <a:schemeClr val="accent2"/>
            </a:solidFill>
          </a:ln>
          <a:effectLst>
            <a:outerShdw blurRad="254000" dist="444500" dir="5400000" sx="85000" sy="85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087780" y="3784379"/>
            <a:ext cx="160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姓名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7873" y="4125308"/>
            <a:ext cx="2221275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添加您的职务或标签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1035" y="4629142"/>
            <a:ext cx="2221275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900" marR="0" lvl="0" indent="-215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主要工作成就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0573" y="5045080"/>
            <a:ext cx="2221275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1035" y="4907984"/>
            <a:ext cx="2221275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900" marR="0" lvl="0" indent="-215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提炼关键事迹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1035" y="5186826"/>
            <a:ext cx="2221275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900" marR="0" lvl="0" indent="-215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添加优势项目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11494" y="4553197"/>
            <a:ext cx="1800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565419" y="3784379"/>
            <a:ext cx="2298113" cy="2015328"/>
            <a:chOff x="3565419" y="3784379"/>
            <a:chExt cx="2298113" cy="2015328"/>
          </a:xfrm>
        </p:grpSpPr>
        <p:sp>
          <p:nvSpPr>
            <p:cNvPr id="95" name="矩形: 圆角 94"/>
            <p:cNvSpPr/>
            <p:nvPr/>
          </p:nvSpPr>
          <p:spPr>
            <a:xfrm rot="16200000" flipH="1">
              <a:off x="4677815" y="5515014"/>
              <a:ext cx="89544" cy="47984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952164" y="3784379"/>
              <a:ext cx="16014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DINPro-Regular" panose="02000503030000020004" charset="0"/>
                </a:rPr>
                <a:t>姓名</a:t>
              </a:r>
              <a:endPara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642257" y="4125308"/>
              <a:ext cx="2221275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添加您的职务或标签 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565419" y="4629142"/>
              <a:ext cx="2221275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5900" marR="0" lvl="0" indent="-21590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主要工作成就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565419" y="4907984"/>
              <a:ext cx="2221275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5900" marR="0" lvl="0" indent="-21590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提炼关键事迹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5419" y="5186826"/>
              <a:ext cx="2221275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5900" marR="0" lvl="0" indent="-21590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添加优势项目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3875878" y="4553197"/>
              <a:ext cx="18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6761484" y="3784379"/>
            <a:ext cx="160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姓名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51577" y="4125308"/>
            <a:ext cx="2221275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添加您的职务或标签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74739" y="4629142"/>
            <a:ext cx="2221275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900" marR="0" lvl="0" indent="-215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主要工作成就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374739" y="4907984"/>
            <a:ext cx="2221275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900" marR="0" lvl="0" indent="-215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提炼关键事迹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374739" y="5186826"/>
            <a:ext cx="2221275" cy="37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900" marR="0" lvl="0" indent="-215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添加优势项目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685198" y="4553197"/>
            <a:ext cx="1800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9248683" y="3784379"/>
            <a:ext cx="2298113" cy="2015328"/>
            <a:chOff x="3565419" y="3784379"/>
            <a:chExt cx="2298113" cy="2015328"/>
          </a:xfrm>
        </p:grpSpPr>
        <p:sp>
          <p:nvSpPr>
            <p:cNvPr id="64" name="矩形: 圆角 63"/>
            <p:cNvSpPr/>
            <p:nvPr/>
          </p:nvSpPr>
          <p:spPr>
            <a:xfrm rot="16200000" flipH="1">
              <a:off x="4677815" y="5515014"/>
              <a:ext cx="89544" cy="47984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952164" y="3784379"/>
              <a:ext cx="16014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DINPro-Regular" panose="02000503030000020004" charset="0"/>
                </a:rPr>
                <a:t>姓名</a:t>
              </a:r>
              <a:endPara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642257" y="4125308"/>
              <a:ext cx="2221275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添加您的职务或标签 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565419" y="4629142"/>
              <a:ext cx="2221275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5900" marR="0" lvl="0" indent="-21590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主要工作成就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3565419" y="4907984"/>
              <a:ext cx="2221275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5900" marR="0" lvl="0" indent="-21590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提炼关键事迹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565419" y="5186826"/>
              <a:ext cx="2221275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5900" marR="0" lvl="0" indent="-21590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添加优势项目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3875878" y="4553197"/>
              <a:ext cx="18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6157371" y="3937137"/>
            <a:ext cx="2328693" cy="2298563"/>
          </a:xfrm>
          <a:prstGeom prst="roundRect">
            <a:avLst>
              <a:gd name="adj" fmla="val 3003"/>
            </a:avLst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2"/>
                </a:gs>
              </a:gsLst>
              <a:lin ang="5400000" scaled="1"/>
            </a:gradFill>
          </a:ln>
          <a:effectLst>
            <a:reflection blurRad="241300" stA="30000" endPos="20000" dir="5400000" sy="-100000" algn="bl" rotWithShape="0"/>
          </a:effectLst>
          <a:scene3d>
            <a:camera prst="orthographicFront"/>
            <a:lightRig rig="balanced" dir="t"/>
          </a:scene3d>
          <a:sp3d extrusionH="69850">
            <a:bevelT w="38100" h="0"/>
            <a:contourClr>
              <a:schemeClr val="accent2"/>
            </a:contourClr>
          </a:sp3d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 rot="16200000">
            <a:off x="3729394" y="3952202"/>
            <a:ext cx="2328693" cy="2298563"/>
          </a:xfrm>
          <a:prstGeom prst="roundRect">
            <a:avLst>
              <a:gd name="adj" fmla="val 3003"/>
            </a:avLst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2"/>
                </a:gs>
              </a:gsLst>
              <a:lin ang="5400000" scaled="1"/>
            </a:gradFill>
          </a:ln>
          <a:effectLst>
            <a:reflection blurRad="241300" stA="30000" endPos="20000" dir="5400000" sy="-100000" algn="bl" rotWithShape="0"/>
          </a:effectLst>
          <a:scene3d>
            <a:camera prst="orthographicFront"/>
            <a:lightRig rig="balanced" dir="t"/>
          </a:scene3d>
          <a:sp3d extrusionH="69850">
            <a:bevelT w="38100" h="0"/>
            <a:contourClr>
              <a:schemeClr val="accent2"/>
            </a:contourClr>
          </a:sp3d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6" cstate="email"/>
          <a:srcRect/>
          <a:stretch>
            <a:fillRect/>
          </a:stretch>
        </p:blipFill>
        <p:spPr>
          <a:xfrm rot="16200000">
            <a:off x="3729394" y="1509552"/>
            <a:ext cx="2328693" cy="2298563"/>
          </a:xfrm>
          <a:prstGeom prst="roundRect">
            <a:avLst>
              <a:gd name="adj" fmla="val 3003"/>
            </a:avLst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2"/>
                </a:gs>
              </a:gsLst>
              <a:lin ang="5400000" scaled="1"/>
            </a:gradFill>
          </a:ln>
          <a:effectLst>
            <a:reflection blurRad="241300" stA="30000" endPos="20000" dir="5400000" sy="-100000" algn="bl" rotWithShape="0"/>
          </a:effectLst>
          <a:scene3d>
            <a:camera prst="orthographicFront"/>
            <a:lightRig rig="balanced" dir="t"/>
          </a:scene3d>
          <a:sp3d extrusionH="69850">
            <a:bevelT w="38100" h="0"/>
            <a:contourClr>
              <a:schemeClr val="accent2"/>
            </a:contourClr>
          </a:sp3d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6157372" y="1509552"/>
            <a:ext cx="2328693" cy="2298563"/>
          </a:xfrm>
          <a:prstGeom prst="roundRect">
            <a:avLst>
              <a:gd name="adj" fmla="val 3003"/>
            </a:avLst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2"/>
                </a:gs>
              </a:gsLst>
              <a:lin ang="5400000" scaled="1"/>
            </a:gradFill>
          </a:ln>
          <a:effectLst>
            <a:reflection blurRad="241300" stA="30000" endPos="20000" dir="5400000" sy="-100000" algn="bl" rotWithShape="0"/>
          </a:effectLst>
          <a:scene3d>
            <a:camera prst="orthographicFront"/>
            <a:lightRig rig="balanced" dir="t"/>
          </a:scene3d>
          <a:sp3d extrusionH="69850">
            <a:bevelT w="38100" h="0"/>
            <a:contourClr>
              <a:schemeClr val="accent2"/>
            </a:contourClr>
          </a:sp3d>
        </p:spPr>
      </p:pic>
      <p:sp>
        <p:nvSpPr>
          <p:cNvPr id="56" name="矩形: 圆角 55"/>
          <p:cNvSpPr/>
          <p:nvPr/>
        </p:nvSpPr>
        <p:spPr>
          <a:xfrm>
            <a:off x="8626678" y="1494487"/>
            <a:ext cx="2889115" cy="4771343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 w="9525">
            <a:noFill/>
            <a:prstDash val="solid"/>
          </a:ln>
          <a:effectLst>
            <a:outerShdw blurRad="215900" dist="165100" dir="5400000" algn="t" rotWithShape="0">
              <a:schemeClr val="tx1">
                <a:lumMod val="75000"/>
                <a:lumOff val="2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675640" y="1494487"/>
            <a:ext cx="2889115" cy="4771343"/>
          </a:xfrm>
          <a:prstGeom prst="roundRect">
            <a:avLst>
              <a:gd name="adj" fmla="val 1868"/>
            </a:avLst>
          </a:prstGeom>
          <a:solidFill>
            <a:schemeClr val="bg1"/>
          </a:solidFill>
          <a:ln w="9525">
            <a:noFill/>
            <a:prstDash val="solid"/>
          </a:ln>
          <a:effectLst>
            <a:outerShdw blurRad="215900" dist="165100" dir="5400000" algn="t" rotWithShape="0">
              <a:schemeClr val="tx1">
                <a:lumMod val="75000"/>
                <a:lumOff val="2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0225" y="2073654"/>
            <a:ext cx="2459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DINPro-Regular" panose="02000503030000020004" charset="0"/>
              </a:rPr>
              <a:t>在此处添加标题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17621" y="2544925"/>
            <a:ext cx="2507569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自行排版时注意元素之间的对齐关系，对齐会让页面整洁、规范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;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17622" y="3778777"/>
            <a:ext cx="2459943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本文中文字体为阿里巴巴普惠体，正文字号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，正文标题及关键词字号为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20;</a:t>
            </a:r>
          </a:p>
        </p:txBody>
      </p:sp>
      <p:sp>
        <p:nvSpPr>
          <p:cNvPr id="80" name="任意多边形: 形状 79"/>
          <p:cNvSpPr/>
          <p:nvPr/>
        </p:nvSpPr>
        <p:spPr>
          <a:xfrm flipV="1">
            <a:off x="675640" y="6202582"/>
            <a:ext cx="2889114" cy="72000"/>
          </a:xfrm>
          <a:custGeom>
            <a:avLst/>
            <a:gdLst>
              <a:gd name="connsiteX0" fmla="*/ 85005 w 2889114"/>
              <a:gd name="connsiteY0" fmla="*/ 0 h 120240"/>
              <a:gd name="connsiteX1" fmla="*/ 2804109 w 2889114"/>
              <a:gd name="connsiteY1" fmla="*/ 0 h 120240"/>
              <a:gd name="connsiteX2" fmla="*/ 2889114 w 2889114"/>
              <a:gd name="connsiteY2" fmla="*/ 85005 h 120240"/>
              <a:gd name="connsiteX3" fmla="*/ 2889114 w 2889114"/>
              <a:gd name="connsiteY3" fmla="*/ 120240 h 120240"/>
              <a:gd name="connsiteX4" fmla="*/ 0 w 2889114"/>
              <a:gd name="connsiteY4" fmla="*/ 120240 h 120240"/>
              <a:gd name="connsiteX5" fmla="*/ 0 w 2889114"/>
              <a:gd name="connsiteY5" fmla="*/ 85005 h 120240"/>
              <a:gd name="connsiteX6" fmla="*/ 85005 w 2889114"/>
              <a:gd name="connsiteY6" fmla="*/ 0 h 1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114" h="120240">
                <a:moveTo>
                  <a:pt x="85005" y="0"/>
                </a:moveTo>
                <a:lnTo>
                  <a:pt x="2804109" y="0"/>
                </a:lnTo>
                <a:cubicBezTo>
                  <a:pt x="2851056" y="0"/>
                  <a:pt x="2889114" y="38058"/>
                  <a:pt x="2889114" y="85005"/>
                </a:cubicBezTo>
                <a:lnTo>
                  <a:pt x="2889114" y="120240"/>
                </a:lnTo>
                <a:lnTo>
                  <a:pt x="0" y="120240"/>
                </a:lnTo>
                <a:lnTo>
                  <a:pt x="0" y="85005"/>
                </a:lnTo>
                <a:cubicBezTo>
                  <a:pt x="0" y="38058"/>
                  <a:pt x="38058" y="0"/>
                  <a:pt x="850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1026734" y="3643169"/>
            <a:ext cx="22397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917622" y="5012629"/>
            <a:ext cx="2507568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本套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模板中，字间距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磅，行间距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1.2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倍，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3D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素材为主要修饰元素。</a:t>
            </a:r>
            <a:endParaRPr lang="en-US" altLang="zh-CN" sz="16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1026734" y="4877021"/>
            <a:ext cx="22397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任意多边形: 形状 80"/>
          <p:cNvSpPr/>
          <p:nvPr/>
        </p:nvSpPr>
        <p:spPr>
          <a:xfrm flipV="1">
            <a:off x="8626678" y="6202582"/>
            <a:ext cx="2889114" cy="72000"/>
          </a:xfrm>
          <a:custGeom>
            <a:avLst/>
            <a:gdLst>
              <a:gd name="connsiteX0" fmla="*/ 85005 w 2889114"/>
              <a:gd name="connsiteY0" fmla="*/ 0 h 120240"/>
              <a:gd name="connsiteX1" fmla="*/ 2804109 w 2889114"/>
              <a:gd name="connsiteY1" fmla="*/ 0 h 120240"/>
              <a:gd name="connsiteX2" fmla="*/ 2889114 w 2889114"/>
              <a:gd name="connsiteY2" fmla="*/ 85005 h 120240"/>
              <a:gd name="connsiteX3" fmla="*/ 2889114 w 2889114"/>
              <a:gd name="connsiteY3" fmla="*/ 120240 h 120240"/>
              <a:gd name="connsiteX4" fmla="*/ 0 w 2889114"/>
              <a:gd name="connsiteY4" fmla="*/ 120240 h 120240"/>
              <a:gd name="connsiteX5" fmla="*/ 0 w 2889114"/>
              <a:gd name="connsiteY5" fmla="*/ 85005 h 120240"/>
              <a:gd name="connsiteX6" fmla="*/ 85005 w 2889114"/>
              <a:gd name="connsiteY6" fmla="*/ 0 h 1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9114" h="120240">
                <a:moveTo>
                  <a:pt x="85005" y="0"/>
                </a:moveTo>
                <a:lnTo>
                  <a:pt x="2804109" y="0"/>
                </a:lnTo>
                <a:cubicBezTo>
                  <a:pt x="2851056" y="0"/>
                  <a:pt x="2889114" y="38058"/>
                  <a:pt x="2889114" y="85005"/>
                </a:cubicBezTo>
                <a:lnTo>
                  <a:pt x="2889114" y="120240"/>
                </a:lnTo>
                <a:lnTo>
                  <a:pt x="0" y="120240"/>
                </a:lnTo>
                <a:lnTo>
                  <a:pt x="0" y="85005"/>
                </a:lnTo>
                <a:cubicBezTo>
                  <a:pt x="0" y="38058"/>
                  <a:pt x="38058" y="0"/>
                  <a:pt x="850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accent1"/>
              </a:solidFill>
              <a:cs typeface="DINPro-Regular" panose="0200050303000002000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841264" y="2073654"/>
            <a:ext cx="2459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DINPro-Regular" panose="02000503030000020004" charset="0"/>
              </a:rPr>
              <a:t>在此处添加标题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817451" y="2544925"/>
            <a:ext cx="2507569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自行排版时注意元素之间的对齐关系，对齐会让页面整洁、规范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;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841264" y="3778777"/>
            <a:ext cx="2459943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本文中文字体为阿里巴巴普惠体，正文字号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，正文标题及关键词字号为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20;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8951382" y="3643169"/>
            <a:ext cx="22397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8817451" y="5012629"/>
            <a:ext cx="2507568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本套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模板中，字间距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磅，行间距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1.2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倍，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3D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素材为主要修饰元素。</a:t>
            </a:r>
            <a:endParaRPr lang="en-US" altLang="zh-CN" sz="16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8951382" y="4877021"/>
            <a:ext cx="22397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2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728177" y="1268221"/>
            <a:ext cx="876031" cy="770452"/>
            <a:chOff x="1712937" y="1268221"/>
            <a:chExt cx="876031" cy="770452"/>
          </a:xfrm>
        </p:grpSpPr>
        <p:sp>
          <p:nvSpPr>
            <p:cNvPr id="90" name="椭圆 89"/>
            <p:cNvSpPr/>
            <p:nvPr/>
          </p:nvSpPr>
          <p:spPr>
            <a:xfrm>
              <a:off x="1787460" y="1311689"/>
              <a:ext cx="726984" cy="7269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712937" y="1268221"/>
              <a:ext cx="8760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i="0" u="none" strike="noStrike" kern="1200" cap="none" spc="100" normalizeH="0" baseline="0" noProof="0" dirty="0">
                  <a:ln>
                    <a:noFill/>
                  </a:ln>
                  <a:solidFill>
                    <a:schemeClr val="accent2"/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01</a:t>
              </a:r>
            </a:p>
          </p:txBody>
        </p:sp>
      </p:grpSp>
      <p:sp>
        <p:nvSpPr>
          <p:cNvPr id="92" name="椭圆 91"/>
          <p:cNvSpPr/>
          <p:nvPr/>
        </p:nvSpPr>
        <p:spPr>
          <a:xfrm>
            <a:off x="9677555" y="1311689"/>
            <a:ext cx="726984" cy="72698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52400" dist="1016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cs typeface="DINPro-Regular" panose="0200050303000002000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9603032" y="1268221"/>
            <a:ext cx="876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02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103" name="矩形: 圆角 102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104" name="矩形: 圆角 103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-1325995" y="4973718"/>
            <a:ext cx="2651990" cy="25239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10088672" y="-691987"/>
            <a:ext cx="2574007" cy="23671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10465739" y="545785"/>
            <a:ext cx="1304657" cy="1164437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76980" y="1722391"/>
            <a:ext cx="10841918" cy="2923269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45000">
                <a:srgbClr val="3047D7"/>
              </a:gs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>
            <a:bevelT w="571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2239" y="2899847"/>
            <a:ext cx="4113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77800" dist="63500" dir="8100000" algn="tr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市场分析</a:t>
            </a:r>
            <a:endParaRPr kumimoji="0" lang="en-US" altLang="zh-CN" sz="5400" b="1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77800" dist="63500" dir="8100000" algn="tr" rotWithShape="0">
                  <a:prstClr val="black">
                    <a:alpha val="10000"/>
                  </a:prstClr>
                </a:outerShdw>
              </a:effectLst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212450" y="958850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7640" y="3736955"/>
            <a:ext cx="302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MARKET ANALYESIS</a:t>
            </a:r>
            <a:endParaRPr lang="zh-CN" altLang="en-US" sz="2000" dirty="0">
              <a:solidFill>
                <a:schemeClr val="bg1">
                  <a:alpha val="80000"/>
                </a:schemeClr>
              </a:solidFill>
              <a:cs typeface="DINPro-Regular" panose="0200050303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3769" y="2074365"/>
            <a:ext cx="1195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77800" dist="63500" dir="8100000" algn="tr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D-DIN" panose="020B0504030202030204"/>
                <a:ea typeface="阿里巴巴普惠体 R" panose="00020600040101010101" charset="-122"/>
                <a:cs typeface="DINPro-Regular" panose="02000503030000020004" charset="0"/>
              </a:rPr>
              <a:t>03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62588" y="5529105"/>
            <a:ext cx="7967150" cy="612765"/>
            <a:chOff x="660400" y="5529105"/>
            <a:chExt cx="7967150" cy="612765"/>
          </a:xfrm>
        </p:grpSpPr>
        <p:sp>
          <p:nvSpPr>
            <p:cNvPr id="16" name="矩形 15"/>
            <p:cNvSpPr/>
            <p:nvPr/>
          </p:nvSpPr>
          <p:spPr>
            <a:xfrm>
              <a:off x="660400" y="5529105"/>
              <a:ext cx="7967150" cy="555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+mn-cs"/>
                </a:rPr>
                <a:t>此处你看到的正是本页的文字占位展示，过渡页也叫做转场页，在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+mn-cs"/>
                </a:rPr>
                <a:t>PPT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+mn-cs"/>
                </a:rPr>
                <a:t>中起到承上启下的作用，通产我们可以在这里添加这一部分的核心观点，内容概述或其他注释信息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745071" y="6141870"/>
              <a:ext cx="77228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/>
          <p:cNvCxnSpPr/>
          <p:nvPr/>
        </p:nvCxnSpPr>
        <p:spPr>
          <a:xfrm flipV="1">
            <a:off x="11000975" y="4301747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614475" y="316144"/>
            <a:ext cx="7547502" cy="52613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rot="1053122">
            <a:off x="4215754" y="1144073"/>
            <a:ext cx="4798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-DIN" panose="020B0504030202030204"/>
                <a:ea typeface="阿里巴巴普惠体 R" panose="00020600040101010101" charset="-122"/>
                <a:cs typeface="DINPro-Regular" panose="02000503030000020004" charset="0"/>
              </a:rPr>
              <a:t>PART </a:t>
            </a:r>
            <a:r>
              <a:rPr lang="en-US" altLang="zh-CN" sz="4800" dirty="0">
                <a:solidFill>
                  <a:prstClr val="white"/>
                </a:solidFill>
                <a:latin typeface="D-DIN" panose="020B0504030202030204"/>
                <a:ea typeface="阿里巴巴普惠体 R" panose="00020600040101010101" charset="-122"/>
                <a:cs typeface="DINPro-Regular" panose="02000503030000020004" charset="0"/>
              </a:rPr>
              <a:t>THREE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-DIN" panose="020B0504030202030204"/>
              <a:ea typeface="阿里巴巴普惠体 R" panose="00020600040101010101" charset="-122"/>
              <a:cs typeface="DINPro-Regular" panose="020005030300000200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: 圆角 47"/>
          <p:cNvSpPr/>
          <p:nvPr/>
        </p:nvSpPr>
        <p:spPr>
          <a:xfrm>
            <a:off x="676980" y="1603011"/>
            <a:ext cx="3460677" cy="4051029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0" name="PA-矩形 30"/>
          <p:cNvSpPr/>
          <p:nvPr>
            <p:custDataLst>
              <p:tags r:id="rId3"/>
            </p:custDataLst>
          </p:nvPr>
        </p:nvSpPr>
        <p:spPr>
          <a:xfrm>
            <a:off x="1090530" y="3696863"/>
            <a:ext cx="2770084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charset="-122"/>
                <a:cs typeface="DINPro-Regular" panose="02000503030000020004" charset="0"/>
              </a:rPr>
              <a:t>自行排版时，注意元素之间的对齐关系，对齐会让页面整洁、规范，是</a:t>
            </a:r>
            <a:r>
              <a:rPr lang="en-US" altLang="zh-CN" sz="1600" dirty="0">
                <a:solidFill>
                  <a:schemeClr val="bg1"/>
                </a:solidFill>
                <a:latin typeface="阿里巴巴普惠体 R" panose="00020600040101010101" charset="-122"/>
                <a:cs typeface="DINPro-Regular" panose="0200050303000002000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charset="-122"/>
                <a:cs typeface="DINPro-Regular" panose="02000503030000020004" charset="0"/>
              </a:rPr>
              <a:t>排版最基本的原则之一；</a:t>
            </a:r>
            <a:endParaRPr lang="en-US" altLang="zh-CN" sz="1600" dirty="0">
              <a:solidFill>
                <a:schemeClr val="bg1"/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18043" y="2972084"/>
            <a:ext cx="297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在此处添加标题</a:t>
            </a:r>
            <a:endParaRPr kumimoji="0" lang="en-US" altLang="zh-CN" sz="20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4365661" y="1603011"/>
            <a:ext cx="3460677" cy="4051029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8" name="PA-矩形 30"/>
          <p:cNvSpPr/>
          <p:nvPr>
            <p:custDataLst>
              <p:tags r:id="rId4"/>
            </p:custDataLst>
          </p:nvPr>
        </p:nvSpPr>
        <p:spPr>
          <a:xfrm>
            <a:off x="4710958" y="3696863"/>
            <a:ext cx="2770084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charset="-122"/>
                <a:cs typeface="DINPro-Regular" panose="02000503030000020004" charset="0"/>
              </a:rPr>
              <a:t>自行排版时，注意元素之间的对齐关系，对齐会让页面整洁、规范，是</a:t>
            </a:r>
            <a:r>
              <a:rPr lang="en-US" altLang="zh-CN" sz="1600" dirty="0">
                <a:solidFill>
                  <a:schemeClr val="bg1"/>
                </a:solidFill>
                <a:latin typeface="阿里巴巴普惠体 R" panose="00020600040101010101" charset="-122"/>
                <a:cs typeface="DINPro-Regular" panose="0200050303000002000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charset="-122"/>
                <a:cs typeface="DINPro-Regular" panose="02000503030000020004" charset="0"/>
              </a:rPr>
              <a:t>排版最基本的原则之一；</a:t>
            </a:r>
            <a:endParaRPr lang="en-US" altLang="zh-CN" sz="1600" dirty="0">
              <a:solidFill>
                <a:schemeClr val="bg1"/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606725" y="2972084"/>
            <a:ext cx="297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在此处添加标题</a:t>
            </a:r>
            <a:endParaRPr kumimoji="0" lang="en-US" altLang="zh-CN" sz="20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83" name="矩形: 圆角 82"/>
          <p:cNvSpPr/>
          <p:nvPr/>
        </p:nvSpPr>
        <p:spPr>
          <a:xfrm>
            <a:off x="8067402" y="1603011"/>
            <a:ext cx="3460677" cy="4051029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11182783" y="1380621"/>
            <a:ext cx="506499" cy="501519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-矩形 30"/>
          <p:cNvSpPr/>
          <p:nvPr>
            <p:custDataLst>
              <p:tags r:id="rId5"/>
            </p:custDataLst>
          </p:nvPr>
        </p:nvSpPr>
        <p:spPr>
          <a:xfrm>
            <a:off x="8412699" y="3696863"/>
            <a:ext cx="2770084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charset="-122"/>
                <a:cs typeface="DINPro-Regular" panose="02000503030000020004" charset="0"/>
              </a:rPr>
              <a:t>自行排版时，注意元素之间的对齐关系，对齐会让页面整洁、规范，是</a:t>
            </a:r>
            <a:r>
              <a:rPr lang="en-US" altLang="zh-CN" sz="1600" dirty="0">
                <a:solidFill>
                  <a:schemeClr val="bg1"/>
                </a:solidFill>
                <a:latin typeface="阿里巴巴普惠体 R" panose="00020600040101010101" charset="-122"/>
                <a:cs typeface="DINPro-Regular" panose="0200050303000002000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charset="-122"/>
                <a:cs typeface="DINPro-Regular" panose="02000503030000020004" charset="0"/>
              </a:rPr>
              <a:t>排版最基本的原则之一；</a:t>
            </a:r>
            <a:endParaRPr lang="en-US" altLang="zh-CN" sz="1600" dirty="0">
              <a:solidFill>
                <a:schemeClr val="bg1"/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308466" y="2972084"/>
            <a:ext cx="297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在此处添加标题</a:t>
            </a:r>
            <a:endParaRPr kumimoji="0" lang="en-US" altLang="zh-CN" sz="20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87" name="iconfont-1187-868319"/>
          <p:cNvSpPr/>
          <p:nvPr/>
        </p:nvSpPr>
        <p:spPr>
          <a:xfrm>
            <a:off x="2131427" y="2099093"/>
            <a:ext cx="688290" cy="741434"/>
          </a:xfrm>
          <a:custGeom>
            <a:avLst/>
            <a:gdLst>
              <a:gd name="T0" fmla="*/ 10712 w 11708"/>
              <a:gd name="T1" fmla="*/ 21 h 12613"/>
              <a:gd name="T2" fmla="*/ 10456 w 11708"/>
              <a:gd name="T3" fmla="*/ 20 h 12613"/>
              <a:gd name="T4" fmla="*/ 10325 w 11708"/>
              <a:gd name="T5" fmla="*/ 47 h 12613"/>
              <a:gd name="T6" fmla="*/ 9395 w 11708"/>
              <a:gd name="T7" fmla="*/ 1216 h 12613"/>
              <a:gd name="T8" fmla="*/ 8433 w 11708"/>
              <a:gd name="T9" fmla="*/ 976 h 12613"/>
              <a:gd name="T10" fmla="*/ 7046 w 11708"/>
              <a:gd name="T11" fmla="*/ 1083 h 12613"/>
              <a:gd name="T12" fmla="*/ 4358 w 11708"/>
              <a:gd name="T13" fmla="*/ 2553 h 12613"/>
              <a:gd name="T14" fmla="*/ 3333 w 11708"/>
              <a:gd name="T15" fmla="*/ 3342 h 12613"/>
              <a:gd name="T16" fmla="*/ 1854 w 11708"/>
              <a:gd name="T17" fmla="*/ 3755 h 12613"/>
              <a:gd name="T18" fmla="*/ 728 w 11708"/>
              <a:gd name="T19" fmla="*/ 4023 h 12613"/>
              <a:gd name="T20" fmla="*/ 53 w 11708"/>
              <a:gd name="T21" fmla="*/ 4850 h 12613"/>
              <a:gd name="T22" fmla="*/ 32 w 11708"/>
              <a:gd name="T23" fmla="*/ 4916 h 12613"/>
              <a:gd name="T24" fmla="*/ 14 w 11708"/>
              <a:gd name="T25" fmla="*/ 4929 h 12613"/>
              <a:gd name="T26" fmla="*/ 0 w 11708"/>
              <a:gd name="T27" fmla="*/ 5056 h 12613"/>
              <a:gd name="T28" fmla="*/ 0 w 11708"/>
              <a:gd name="T29" fmla="*/ 5084 h 12613"/>
              <a:gd name="T30" fmla="*/ 0 w 11708"/>
              <a:gd name="T31" fmla="*/ 5282 h 12613"/>
              <a:gd name="T32" fmla="*/ 0 w 11708"/>
              <a:gd name="T33" fmla="*/ 5311 h 12613"/>
              <a:gd name="T34" fmla="*/ 15 w 11708"/>
              <a:gd name="T35" fmla="*/ 5466 h 12613"/>
              <a:gd name="T36" fmla="*/ 32 w 11708"/>
              <a:gd name="T37" fmla="*/ 5479 h 12613"/>
              <a:gd name="T38" fmla="*/ 320 w 11708"/>
              <a:gd name="T39" fmla="*/ 6494 h 12613"/>
              <a:gd name="T40" fmla="*/ 1657 w 11708"/>
              <a:gd name="T41" fmla="*/ 8578 h 12613"/>
              <a:gd name="T42" fmla="*/ 4450 w 11708"/>
              <a:gd name="T43" fmla="*/ 10985 h 12613"/>
              <a:gd name="T44" fmla="*/ 6401 w 11708"/>
              <a:gd name="T45" fmla="*/ 11632 h 12613"/>
              <a:gd name="T46" fmla="*/ 7491 w 11708"/>
              <a:gd name="T47" fmla="*/ 11224 h 12613"/>
              <a:gd name="T48" fmla="*/ 7750 w 11708"/>
              <a:gd name="T49" fmla="*/ 10617 h 12613"/>
              <a:gd name="T50" fmla="*/ 8144 w 11708"/>
              <a:gd name="T51" fmla="*/ 9057 h 12613"/>
              <a:gd name="T52" fmla="*/ 8945 w 11708"/>
              <a:gd name="T53" fmla="*/ 7679 h 12613"/>
              <a:gd name="T54" fmla="*/ 10341 w 11708"/>
              <a:gd name="T55" fmla="*/ 5606 h 12613"/>
              <a:gd name="T56" fmla="*/ 10610 w 11708"/>
              <a:gd name="T57" fmla="*/ 2746 h 12613"/>
              <a:gd name="T58" fmla="*/ 10473 w 11708"/>
              <a:gd name="T59" fmla="*/ 2318 h 12613"/>
              <a:gd name="T60" fmla="*/ 11658 w 11708"/>
              <a:gd name="T61" fmla="*/ 1351 h 12613"/>
              <a:gd name="T62" fmla="*/ 11683 w 11708"/>
              <a:gd name="T63" fmla="*/ 1246 h 12613"/>
              <a:gd name="T64" fmla="*/ 11683 w 11708"/>
              <a:gd name="T65" fmla="*/ 1001 h 12613"/>
              <a:gd name="T66" fmla="*/ 10712 w 11708"/>
              <a:gd name="T67" fmla="*/ 21 h 12613"/>
              <a:gd name="T68" fmla="*/ 8713 w 11708"/>
              <a:gd name="T69" fmla="*/ 2115 h 12613"/>
              <a:gd name="T70" fmla="*/ 6525 w 11708"/>
              <a:gd name="T71" fmla="*/ 3424 h 12613"/>
              <a:gd name="T72" fmla="*/ 4830 w 11708"/>
              <a:gd name="T73" fmla="*/ 5301 h 12613"/>
              <a:gd name="T74" fmla="*/ 2957 w 11708"/>
              <a:gd name="T75" fmla="*/ 6660 h 12613"/>
              <a:gd name="T76" fmla="*/ 2478 w 11708"/>
              <a:gd name="T77" fmla="*/ 6777 h 12613"/>
              <a:gd name="T78" fmla="*/ 2124 w 11708"/>
              <a:gd name="T79" fmla="*/ 6695 h 12613"/>
              <a:gd name="T80" fmla="*/ 1497 w 11708"/>
              <a:gd name="T81" fmla="*/ 5850 h 12613"/>
              <a:gd name="T82" fmla="*/ 1467 w 11708"/>
              <a:gd name="T83" fmla="*/ 5684 h 12613"/>
              <a:gd name="T84" fmla="*/ 1554 w 11708"/>
              <a:gd name="T85" fmla="*/ 5585 h 12613"/>
              <a:gd name="T86" fmla="*/ 3506 w 11708"/>
              <a:gd name="T87" fmla="*/ 5044 h 12613"/>
              <a:gd name="T88" fmla="*/ 5285 w 11708"/>
              <a:gd name="T89" fmla="*/ 3681 h 12613"/>
              <a:gd name="T90" fmla="*/ 6672 w 11708"/>
              <a:gd name="T91" fmla="*/ 2456 h 12613"/>
              <a:gd name="T92" fmla="*/ 8576 w 11708"/>
              <a:gd name="T93" fmla="*/ 2025 h 12613"/>
              <a:gd name="T94" fmla="*/ 8712 w 11708"/>
              <a:gd name="T95" fmla="*/ 2060 h 12613"/>
              <a:gd name="T96" fmla="*/ 8713 w 11708"/>
              <a:gd name="T97" fmla="*/ 2115 h 12613"/>
              <a:gd name="T98" fmla="*/ 10542 w 11708"/>
              <a:gd name="T99" fmla="*/ 1734 h 12613"/>
              <a:gd name="T100" fmla="*/ 9969 w 11708"/>
              <a:gd name="T101" fmla="*/ 1170 h 12613"/>
              <a:gd name="T102" fmla="*/ 10533 w 11708"/>
              <a:gd name="T103" fmla="*/ 598 h 12613"/>
              <a:gd name="T104" fmla="*/ 11105 w 11708"/>
              <a:gd name="T105" fmla="*/ 1161 h 12613"/>
              <a:gd name="T106" fmla="*/ 10542 w 11708"/>
              <a:gd name="T107" fmla="*/ 1734 h 12613"/>
              <a:gd name="T108" fmla="*/ 4679 w 11708"/>
              <a:gd name="T109" fmla="*/ 11663 h 12613"/>
              <a:gd name="T110" fmla="*/ 3078 w 11708"/>
              <a:gd name="T111" fmla="*/ 10636 h 12613"/>
              <a:gd name="T112" fmla="*/ 2902 w 11708"/>
              <a:gd name="T113" fmla="*/ 10642 h 12613"/>
              <a:gd name="T114" fmla="*/ 2568 w 11708"/>
              <a:gd name="T115" fmla="*/ 11810 h 12613"/>
              <a:gd name="T116" fmla="*/ 3422 w 11708"/>
              <a:gd name="T117" fmla="*/ 12610 h 12613"/>
              <a:gd name="T118" fmla="*/ 3848 w 11708"/>
              <a:gd name="T119" fmla="*/ 12613 h 12613"/>
              <a:gd name="T120" fmla="*/ 4739 w 11708"/>
              <a:gd name="T121" fmla="*/ 11817 h 12613"/>
              <a:gd name="T122" fmla="*/ 4679 w 11708"/>
              <a:gd name="T123" fmla="*/ 11663 h 12613"/>
              <a:gd name="T124" fmla="*/ 4679 w 11708"/>
              <a:gd name="T125" fmla="*/ 11663 h 12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708" h="12613">
                <a:moveTo>
                  <a:pt x="10712" y="21"/>
                </a:moveTo>
                <a:cubicBezTo>
                  <a:pt x="10627" y="18"/>
                  <a:pt x="10542" y="19"/>
                  <a:pt x="10456" y="20"/>
                </a:cubicBezTo>
                <a:cubicBezTo>
                  <a:pt x="10427" y="66"/>
                  <a:pt x="10358" y="9"/>
                  <a:pt x="10325" y="47"/>
                </a:cubicBezTo>
                <a:cubicBezTo>
                  <a:pt x="9728" y="203"/>
                  <a:pt x="9429" y="599"/>
                  <a:pt x="9395" y="1216"/>
                </a:cubicBezTo>
                <a:cubicBezTo>
                  <a:pt x="9078" y="1094"/>
                  <a:pt x="8763" y="1010"/>
                  <a:pt x="8433" y="976"/>
                </a:cubicBezTo>
                <a:cubicBezTo>
                  <a:pt x="7963" y="927"/>
                  <a:pt x="7502" y="974"/>
                  <a:pt x="7046" y="1083"/>
                </a:cubicBezTo>
                <a:cubicBezTo>
                  <a:pt x="6018" y="1331"/>
                  <a:pt x="5143" y="1861"/>
                  <a:pt x="4358" y="2553"/>
                </a:cubicBezTo>
                <a:cubicBezTo>
                  <a:pt x="4034" y="2839"/>
                  <a:pt x="3739" y="3160"/>
                  <a:pt x="3333" y="3342"/>
                </a:cubicBezTo>
                <a:cubicBezTo>
                  <a:pt x="2859" y="3553"/>
                  <a:pt x="2356" y="3651"/>
                  <a:pt x="1854" y="3755"/>
                </a:cubicBezTo>
                <a:cubicBezTo>
                  <a:pt x="1476" y="3833"/>
                  <a:pt x="1095" y="3895"/>
                  <a:pt x="728" y="4023"/>
                </a:cubicBezTo>
                <a:cubicBezTo>
                  <a:pt x="331" y="4162"/>
                  <a:pt x="116" y="4442"/>
                  <a:pt x="53" y="4850"/>
                </a:cubicBezTo>
                <a:cubicBezTo>
                  <a:pt x="50" y="4873"/>
                  <a:pt x="39" y="4894"/>
                  <a:pt x="32" y="4916"/>
                </a:cubicBezTo>
                <a:cubicBezTo>
                  <a:pt x="26" y="4925"/>
                  <a:pt x="20" y="4930"/>
                  <a:pt x="14" y="4929"/>
                </a:cubicBezTo>
                <a:cubicBezTo>
                  <a:pt x="9" y="4971"/>
                  <a:pt x="26" y="5016"/>
                  <a:pt x="0" y="5056"/>
                </a:cubicBezTo>
                <a:lnTo>
                  <a:pt x="0" y="5084"/>
                </a:lnTo>
                <a:cubicBezTo>
                  <a:pt x="22" y="5150"/>
                  <a:pt x="22" y="5216"/>
                  <a:pt x="0" y="5282"/>
                </a:cubicBezTo>
                <a:lnTo>
                  <a:pt x="0" y="5311"/>
                </a:lnTo>
                <a:cubicBezTo>
                  <a:pt x="28" y="5360"/>
                  <a:pt x="8" y="5415"/>
                  <a:pt x="15" y="5466"/>
                </a:cubicBezTo>
                <a:cubicBezTo>
                  <a:pt x="20" y="5466"/>
                  <a:pt x="26" y="5470"/>
                  <a:pt x="32" y="5479"/>
                </a:cubicBezTo>
                <a:cubicBezTo>
                  <a:pt x="100" y="5825"/>
                  <a:pt x="182" y="6167"/>
                  <a:pt x="320" y="6494"/>
                </a:cubicBezTo>
                <a:cubicBezTo>
                  <a:pt x="644" y="7267"/>
                  <a:pt x="1112" y="7948"/>
                  <a:pt x="1657" y="8578"/>
                </a:cubicBezTo>
                <a:cubicBezTo>
                  <a:pt x="2469" y="9518"/>
                  <a:pt x="3370" y="10357"/>
                  <a:pt x="4450" y="10985"/>
                </a:cubicBezTo>
                <a:cubicBezTo>
                  <a:pt x="5053" y="11336"/>
                  <a:pt x="5689" y="11607"/>
                  <a:pt x="6401" y="11632"/>
                </a:cubicBezTo>
                <a:cubicBezTo>
                  <a:pt x="6815" y="11647"/>
                  <a:pt x="7216" y="11591"/>
                  <a:pt x="7491" y="11224"/>
                </a:cubicBezTo>
                <a:cubicBezTo>
                  <a:pt x="7625" y="11045"/>
                  <a:pt x="7691" y="10831"/>
                  <a:pt x="7750" y="10617"/>
                </a:cubicBezTo>
                <a:cubicBezTo>
                  <a:pt x="7892" y="10100"/>
                  <a:pt x="7986" y="9571"/>
                  <a:pt x="8144" y="9057"/>
                </a:cubicBezTo>
                <a:cubicBezTo>
                  <a:pt x="8305" y="8535"/>
                  <a:pt x="8558" y="8071"/>
                  <a:pt x="8945" y="7679"/>
                </a:cubicBezTo>
                <a:cubicBezTo>
                  <a:pt x="9538" y="7075"/>
                  <a:pt x="10019" y="6392"/>
                  <a:pt x="10341" y="5606"/>
                </a:cubicBezTo>
                <a:cubicBezTo>
                  <a:pt x="10720" y="4681"/>
                  <a:pt x="10862" y="3731"/>
                  <a:pt x="10610" y="2746"/>
                </a:cubicBezTo>
                <a:cubicBezTo>
                  <a:pt x="10573" y="2601"/>
                  <a:pt x="10519" y="2460"/>
                  <a:pt x="10473" y="2318"/>
                </a:cubicBezTo>
                <a:cubicBezTo>
                  <a:pt x="11208" y="2202"/>
                  <a:pt x="11536" y="1935"/>
                  <a:pt x="11658" y="1351"/>
                </a:cubicBezTo>
                <a:cubicBezTo>
                  <a:pt x="11687" y="1326"/>
                  <a:pt x="11649" y="1269"/>
                  <a:pt x="11683" y="1246"/>
                </a:cubicBezTo>
                <a:lnTo>
                  <a:pt x="11683" y="1001"/>
                </a:lnTo>
                <a:cubicBezTo>
                  <a:pt x="11708" y="530"/>
                  <a:pt x="11169" y="0"/>
                  <a:pt x="10712" y="21"/>
                </a:cubicBezTo>
                <a:close/>
                <a:moveTo>
                  <a:pt x="8713" y="2115"/>
                </a:moveTo>
                <a:cubicBezTo>
                  <a:pt x="7823" y="2284"/>
                  <a:pt x="7160" y="2834"/>
                  <a:pt x="6525" y="3424"/>
                </a:cubicBezTo>
                <a:cubicBezTo>
                  <a:pt x="5905" y="3999"/>
                  <a:pt x="5362" y="4646"/>
                  <a:pt x="4830" y="5301"/>
                </a:cubicBezTo>
                <a:cubicBezTo>
                  <a:pt x="4327" y="5921"/>
                  <a:pt x="3724" y="6405"/>
                  <a:pt x="2957" y="6660"/>
                </a:cubicBezTo>
                <a:cubicBezTo>
                  <a:pt x="2802" y="6712"/>
                  <a:pt x="2638" y="6740"/>
                  <a:pt x="2478" y="6777"/>
                </a:cubicBezTo>
                <a:cubicBezTo>
                  <a:pt x="2347" y="6807"/>
                  <a:pt x="2235" y="6776"/>
                  <a:pt x="2124" y="6695"/>
                </a:cubicBezTo>
                <a:cubicBezTo>
                  <a:pt x="1826" y="6477"/>
                  <a:pt x="1597" y="6212"/>
                  <a:pt x="1497" y="5850"/>
                </a:cubicBezTo>
                <a:cubicBezTo>
                  <a:pt x="1482" y="5796"/>
                  <a:pt x="1476" y="5739"/>
                  <a:pt x="1467" y="5684"/>
                </a:cubicBezTo>
                <a:cubicBezTo>
                  <a:pt x="1456" y="5615"/>
                  <a:pt x="1473" y="5584"/>
                  <a:pt x="1554" y="5585"/>
                </a:cubicBezTo>
                <a:cubicBezTo>
                  <a:pt x="2257" y="5596"/>
                  <a:pt x="2897" y="5370"/>
                  <a:pt x="3506" y="5044"/>
                </a:cubicBezTo>
                <a:cubicBezTo>
                  <a:pt x="4172" y="4686"/>
                  <a:pt x="4738" y="4197"/>
                  <a:pt x="5285" y="3681"/>
                </a:cubicBezTo>
                <a:cubicBezTo>
                  <a:pt x="5733" y="3257"/>
                  <a:pt x="6159" y="2807"/>
                  <a:pt x="6672" y="2456"/>
                </a:cubicBezTo>
                <a:cubicBezTo>
                  <a:pt x="7250" y="2059"/>
                  <a:pt x="7882" y="1903"/>
                  <a:pt x="8576" y="2025"/>
                </a:cubicBezTo>
                <a:cubicBezTo>
                  <a:pt x="8622" y="2033"/>
                  <a:pt x="8667" y="2048"/>
                  <a:pt x="8712" y="2060"/>
                </a:cubicBezTo>
                <a:cubicBezTo>
                  <a:pt x="8730" y="2078"/>
                  <a:pt x="8729" y="2096"/>
                  <a:pt x="8713" y="2115"/>
                </a:cubicBezTo>
                <a:close/>
                <a:moveTo>
                  <a:pt x="10542" y="1734"/>
                </a:moveTo>
                <a:cubicBezTo>
                  <a:pt x="10236" y="1738"/>
                  <a:pt x="9974" y="1480"/>
                  <a:pt x="9969" y="1170"/>
                </a:cubicBezTo>
                <a:cubicBezTo>
                  <a:pt x="9965" y="863"/>
                  <a:pt x="10223" y="602"/>
                  <a:pt x="10533" y="598"/>
                </a:cubicBezTo>
                <a:cubicBezTo>
                  <a:pt x="10843" y="595"/>
                  <a:pt x="11101" y="849"/>
                  <a:pt x="11105" y="1161"/>
                </a:cubicBezTo>
                <a:cubicBezTo>
                  <a:pt x="11109" y="1469"/>
                  <a:pt x="10852" y="1730"/>
                  <a:pt x="10542" y="1734"/>
                </a:cubicBezTo>
                <a:close/>
                <a:moveTo>
                  <a:pt x="4679" y="11663"/>
                </a:moveTo>
                <a:cubicBezTo>
                  <a:pt x="4101" y="11390"/>
                  <a:pt x="3575" y="11034"/>
                  <a:pt x="3078" y="10636"/>
                </a:cubicBezTo>
                <a:cubicBezTo>
                  <a:pt x="3007" y="10579"/>
                  <a:pt x="2963" y="10583"/>
                  <a:pt x="2902" y="10642"/>
                </a:cubicBezTo>
                <a:cubicBezTo>
                  <a:pt x="2563" y="10967"/>
                  <a:pt x="2436" y="11355"/>
                  <a:pt x="2568" y="11810"/>
                </a:cubicBezTo>
                <a:cubicBezTo>
                  <a:pt x="2693" y="12243"/>
                  <a:pt x="2998" y="12493"/>
                  <a:pt x="3422" y="12610"/>
                </a:cubicBezTo>
                <a:cubicBezTo>
                  <a:pt x="3564" y="12611"/>
                  <a:pt x="3706" y="12612"/>
                  <a:pt x="3848" y="12613"/>
                </a:cubicBezTo>
                <a:cubicBezTo>
                  <a:pt x="4294" y="12515"/>
                  <a:pt x="4594" y="12254"/>
                  <a:pt x="4739" y="11817"/>
                </a:cubicBezTo>
                <a:cubicBezTo>
                  <a:pt x="4763" y="11744"/>
                  <a:pt x="4760" y="11701"/>
                  <a:pt x="4679" y="11663"/>
                </a:cubicBezTo>
                <a:close/>
                <a:moveTo>
                  <a:pt x="4679" y="11663"/>
                </a:moveTo>
                <a:close/>
              </a:path>
            </a:pathLst>
          </a:custGeom>
          <a:solidFill>
            <a:schemeClr val="accent2"/>
          </a:solidFill>
          <a:ln w="15875">
            <a:solidFill>
              <a:schemeClr val="bg1"/>
            </a:solidFill>
          </a:ln>
          <a:effectLst>
            <a:outerShdw blurRad="101600" dist="889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DINPro-Regular" panose="02000503030000020004" charset="0"/>
            </a:endParaRPr>
          </a:p>
        </p:txBody>
      </p:sp>
      <p:sp>
        <p:nvSpPr>
          <p:cNvPr id="89" name="iconfont-1187-868319"/>
          <p:cNvSpPr/>
          <p:nvPr/>
        </p:nvSpPr>
        <p:spPr>
          <a:xfrm>
            <a:off x="5691489" y="2167796"/>
            <a:ext cx="741434" cy="604028"/>
          </a:xfrm>
          <a:custGeom>
            <a:avLst/>
            <a:gdLst>
              <a:gd name="T0" fmla="*/ 8666 w 12803"/>
              <a:gd name="T1" fmla="*/ 3155 h 10430"/>
              <a:gd name="T2" fmla="*/ 9103 w 12803"/>
              <a:gd name="T3" fmla="*/ 3183 h 10430"/>
              <a:gd name="T4" fmla="*/ 4531 w 12803"/>
              <a:gd name="T5" fmla="*/ 0 h 10430"/>
              <a:gd name="T6" fmla="*/ 0 w 12803"/>
              <a:gd name="T7" fmla="*/ 3854 h 10430"/>
              <a:gd name="T8" fmla="*/ 1813 w 12803"/>
              <a:gd name="T9" fmla="*/ 6914 h 10430"/>
              <a:gd name="T10" fmla="*/ 1360 w 12803"/>
              <a:gd name="T11" fmla="*/ 8276 h 10430"/>
              <a:gd name="T12" fmla="*/ 2945 w 12803"/>
              <a:gd name="T13" fmla="*/ 7483 h 10430"/>
              <a:gd name="T14" fmla="*/ 4531 w 12803"/>
              <a:gd name="T15" fmla="*/ 7709 h 10430"/>
              <a:gd name="T16" fmla="*/ 4954 w 12803"/>
              <a:gd name="T17" fmla="*/ 7692 h 10430"/>
              <a:gd name="T18" fmla="*/ 4814 w 12803"/>
              <a:gd name="T19" fmla="*/ 6742 h 10430"/>
              <a:gd name="T20" fmla="*/ 8666 w 12803"/>
              <a:gd name="T21" fmla="*/ 3155 h 10430"/>
              <a:gd name="T22" fmla="*/ 6230 w 12803"/>
              <a:gd name="T23" fmla="*/ 1927 h 10430"/>
              <a:gd name="T24" fmla="*/ 6797 w 12803"/>
              <a:gd name="T25" fmla="*/ 2493 h 10430"/>
              <a:gd name="T26" fmla="*/ 6230 w 12803"/>
              <a:gd name="T27" fmla="*/ 3059 h 10430"/>
              <a:gd name="T28" fmla="*/ 5551 w 12803"/>
              <a:gd name="T29" fmla="*/ 2493 h 10430"/>
              <a:gd name="T30" fmla="*/ 6230 w 12803"/>
              <a:gd name="T31" fmla="*/ 1927 h 10430"/>
              <a:gd name="T32" fmla="*/ 3059 w 12803"/>
              <a:gd name="T33" fmla="*/ 3059 h 10430"/>
              <a:gd name="T34" fmla="*/ 2376 w 12803"/>
              <a:gd name="T35" fmla="*/ 2493 h 10430"/>
              <a:gd name="T36" fmla="*/ 3059 w 12803"/>
              <a:gd name="T37" fmla="*/ 1927 h 10430"/>
              <a:gd name="T38" fmla="*/ 3625 w 12803"/>
              <a:gd name="T39" fmla="*/ 2493 h 10430"/>
              <a:gd name="T40" fmla="*/ 3059 w 12803"/>
              <a:gd name="T41" fmla="*/ 3059 h 10430"/>
              <a:gd name="T42" fmla="*/ 3059 w 12803"/>
              <a:gd name="T43" fmla="*/ 3059 h 10430"/>
              <a:gd name="T44" fmla="*/ 12803 w 12803"/>
              <a:gd name="T45" fmla="*/ 6687 h 10430"/>
              <a:gd name="T46" fmla="*/ 8953 w 12803"/>
              <a:gd name="T47" fmla="*/ 3399 h 10430"/>
              <a:gd name="T48" fmla="*/ 5099 w 12803"/>
              <a:gd name="T49" fmla="*/ 6687 h 10430"/>
              <a:gd name="T50" fmla="*/ 8953 w 12803"/>
              <a:gd name="T51" fmla="*/ 9975 h 10430"/>
              <a:gd name="T52" fmla="*/ 10313 w 12803"/>
              <a:gd name="T53" fmla="*/ 9749 h 10430"/>
              <a:gd name="T54" fmla="*/ 11555 w 12803"/>
              <a:gd name="T55" fmla="*/ 10430 h 10430"/>
              <a:gd name="T56" fmla="*/ 11214 w 12803"/>
              <a:gd name="T57" fmla="*/ 9297 h 10430"/>
              <a:gd name="T58" fmla="*/ 12803 w 12803"/>
              <a:gd name="T59" fmla="*/ 6687 h 10430"/>
              <a:gd name="T60" fmla="*/ 7703 w 12803"/>
              <a:gd name="T61" fmla="*/ 6120 h 10430"/>
              <a:gd name="T62" fmla="*/ 7250 w 12803"/>
              <a:gd name="T63" fmla="*/ 5667 h 10430"/>
              <a:gd name="T64" fmla="*/ 7703 w 12803"/>
              <a:gd name="T65" fmla="*/ 5214 h 10430"/>
              <a:gd name="T66" fmla="*/ 8270 w 12803"/>
              <a:gd name="T67" fmla="*/ 5667 h 10430"/>
              <a:gd name="T68" fmla="*/ 7703 w 12803"/>
              <a:gd name="T69" fmla="*/ 6120 h 10430"/>
              <a:gd name="T70" fmla="*/ 10196 w 12803"/>
              <a:gd name="T71" fmla="*/ 6120 h 10430"/>
              <a:gd name="T72" fmla="*/ 9745 w 12803"/>
              <a:gd name="T73" fmla="*/ 5667 h 10430"/>
              <a:gd name="T74" fmla="*/ 10196 w 12803"/>
              <a:gd name="T75" fmla="*/ 5214 h 10430"/>
              <a:gd name="T76" fmla="*/ 10763 w 12803"/>
              <a:gd name="T77" fmla="*/ 5667 h 10430"/>
              <a:gd name="T78" fmla="*/ 10196 w 12803"/>
              <a:gd name="T79" fmla="*/ 6120 h 10430"/>
              <a:gd name="T80" fmla="*/ 10196 w 12803"/>
              <a:gd name="T81" fmla="*/ 6120 h 10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03" h="10430">
                <a:moveTo>
                  <a:pt x="8666" y="3155"/>
                </a:moveTo>
                <a:cubicBezTo>
                  <a:pt x="8813" y="3155"/>
                  <a:pt x="8958" y="3167"/>
                  <a:pt x="9103" y="3183"/>
                </a:cubicBezTo>
                <a:cubicBezTo>
                  <a:pt x="8711" y="1357"/>
                  <a:pt x="6760" y="0"/>
                  <a:pt x="4531" y="0"/>
                </a:cubicBezTo>
                <a:cubicBezTo>
                  <a:pt x="2040" y="0"/>
                  <a:pt x="0" y="1697"/>
                  <a:pt x="0" y="3854"/>
                </a:cubicBezTo>
                <a:cubicBezTo>
                  <a:pt x="0" y="5098"/>
                  <a:pt x="679" y="6120"/>
                  <a:pt x="1813" y="6914"/>
                </a:cubicBezTo>
                <a:lnTo>
                  <a:pt x="1360" y="8276"/>
                </a:lnTo>
                <a:lnTo>
                  <a:pt x="2945" y="7483"/>
                </a:lnTo>
                <a:cubicBezTo>
                  <a:pt x="3511" y="7594"/>
                  <a:pt x="3966" y="7709"/>
                  <a:pt x="4531" y="7709"/>
                </a:cubicBezTo>
                <a:cubicBezTo>
                  <a:pt x="4674" y="7709"/>
                  <a:pt x="4815" y="7703"/>
                  <a:pt x="4954" y="7692"/>
                </a:cubicBezTo>
                <a:cubicBezTo>
                  <a:pt x="4866" y="7389"/>
                  <a:pt x="4814" y="7072"/>
                  <a:pt x="4814" y="6742"/>
                </a:cubicBezTo>
                <a:cubicBezTo>
                  <a:pt x="4815" y="4762"/>
                  <a:pt x="6514" y="3155"/>
                  <a:pt x="8666" y="3155"/>
                </a:cubicBezTo>
                <a:close/>
                <a:moveTo>
                  <a:pt x="6230" y="1927"/>
                </a:moveTo>
                <a:cubicBezTo>
                  <a:pt x="6573" y="1927"/>
                  <a:pt x="6797" y="2152"/>
                  <a:pt x="6797" y="2493"/>
                </a:cubicBezTo>
                <a:cubicBezTo>
                  <a:pt x="6797" y="2832"/>
                  <a:pt x="6573" y="3059"/>
                  <a:pt x="6230" y="3059"/>
                </a:cubicBezTo>
                <a:cubicBezTo>
                  <a:pt x="5892" y="3059"/>
                  <a:pt x="5551" y="2832"/>
                  <a:pt x="5551" y="2493"/>
                </a:cubicBezTo>
                <a:cubicBezTo>
                  <a:pt x="5551" y="2151"/>
                  <a:pt x="5891" y="1927"/>
                  <a:pt x="6230" y="1927"/>
                </a:cubicBezTo>
                <a:close/>
                <a:moveTo>
                  <a:pt x="3059" y="3059"/>
                </a:moveTo>
                <a:cubicBezTo>
                  <a:pt x="2719" y="3059"/>
                  <a:pt x="2376" y="2832"/>
                  <a:pt x="2376" y="2493"/>
                </a:cubicBezTo>
                <a:cubicBezTo>
                  <a:pt x="2376" y="2152"/>
                  <a:pt x="2719" y="1927"/>
                  <a:pt x="3059" y="1927"/>
                </a:cubicBezTo>
                <a:cubicBezTo>
                  <a:pt x="3399" y="1927"/>
                  <a:pt x="3625" y="2151"/>
                  <a:pt x="3625" y="2493"/>
                </a:cubicBezTo>
                <a:cubicBezTo>
                  <a:pt x="3625" y="2832"/>
                  <a:pt x="3399" y="3059"/>
                  <a:pt x="3059" y="3059"/>
                </a:cubicBezTo>
                <a:close/>
                <a:moveTo>
                  <a:pt x="3059" y="3059"/>
                </a:moveTo>
                <a:close/>
                <a:moveTo>
                  <a:pt x="12803" y="6687"/>
                </a:moveTo>
                <a:cubicBezTo>
                  <a:pt x="12803" y="4876"/>
                  <a:pt x="10989" y="3399"/>
                  <a:pt x="8953" y="3399"/>
                </a:cubicBezTo>
                <a:cubicBezTo>
                  <a:pt x="6797" y="3399"/>
                  <a:pt x="5099" y="4877"/>
                  <a:pt x="5099" y="6687"/>
                </a:cubicBezTo>
                <a:cubicBezTo>
                  <a:pt x="5099" y="8504"/>
                  <a:pt x="6797" y="9975"/>
                  <a:pt x="8953" y="9975"/>
                </a:cubicBezTo>
                <a:cubicBezTo>
                  <a:pt x="9404" y="9975"/>
                  <a:pt x="9860" y="9862"/>
                  <a:pt x="10313" y="9749"/>
                </a:cubicBezTo>
                <a:lnTo>
                  <a:pt x="11555" y="10430"/>
                </a:lnTo>
                <a:lnTo>
                  <a:pt x="11214" y="9297"/>
                </a:lnTo>
                <a:cubicBezTo>
                  <a:pt x="12124" y="8614"/>
                  <a:pt x="12803" y="7709"/>
                  <a:pt x="12803" y="6687"/>
                </a:cubicBezTo>
                <a:close/>
                <a:moveTo>
                  <a:pt x="7703" y="6120"/>
                </a:moveTo>
                <a:cubicBezTo>
                  <a:pt x="7478" y="6120"/>
                  <a:pt x="7250" y="5896"/>
                  <a:pt x="7250" y="5667"/>
                </a:cubicBezTo>
                <a:cubicBezTo>
                  <a:pt x="7250" y="5441"/>
                  <a:pt x="7478" y="5214"/>
                  <a:pt x="7703" y="5214"/>
                </a:cubicBezTo>
                <a:cubicBezTo>
                  <a:pt x="8047" y="5214"/>
                  <a:pt x="8270" y="5441"/>
                  <a:pt x="8270" y="5667"/>
                </a:cubicBezTo>
                <a:cubicBezTo>
                  <a:pt x="8270" y="5896"/>
                  <a:pt x="8047" y="6120"/>
                  <a:pt x="7703" y="6120"/>
                </a:cubicBezTo>
                <a:close/>
                <a:moveTo>
                  <a:pt x="10196" y="6120"/>
                </a:moveTo>
                <a:cubicBezTo>
                  <a:pt x="9972" y="6120"/>
                  <a:pt x="9745" y="5896"/>
                  <a:pt x="9745" y="5667"/>
                </a:cubicBezTo>
                <a:cubicBezTo>
                  <a:pt x="9745" y="5441"/>
                  <a:pt x="9972" y="5214"/>
                  <a:pt x="10196" y="5214"/>
                </a:cubicBezTo>
                <a:cubicBezTo>
                  <a:pt x="10537" y="5214"/>
                  <a:pt x="10763" y="5441"/>
                  <a:pt x="10763" y="5667"/>
                </a:cubicBezTo>
                <a:cubicBezTo>
                  <a:pt x="10763" y="5896"/>
                  <a:pt x="10537" y="6120"/>
                  <a:pt x="10196" y="6120"/>
                </a:cubicBezTo>
                <a:close/>
                <a:moveTo>
                  <a:pt x="10196" y="6120"/>
                </a:moveTo>
                <a:close/>
              </a:path>
            </a:pathLst>
          </a:custGeom>
          <a:solidFill>
            <a:schemeClr val="accent2"/>
          </a:solidFill>
          <a:ln w="15875">
            <a:solidFill>
              <a:schemeClr val="bg1"/>
            </a:solidFill>
          </a:ln>
          <a:effectLst>
            <a:outerShdw blurRad="101600" dist="889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DINPro-Regular" panose="02000503030000020004" charset="0"/>
            </a:endParaRPr>
          </a:p>
        </p:txBody>
      </p:sp>
      <p:sp>
        <p:nvSpPr>
          <p:cNvPr id="92" name="iconfont-1187-868319"/>
          <p:cNvSpPr/>
          <p:nvPr/>
        </p:nvSpPr>
        <p:spPr>
          <a:xfrm>
            <a:off x="9505033" y="2099093"/>
            <a:ext cx="741434" cy="741434"/>
          </a:xfrm>
          <a:custGeom>
            <a:avLst/>
            <a:gdLst>
              <a:gd name="T0" fmla="*/ 648 w 7768"/>
              <a:gd name="T1" fmla="*/ 2589 h 7768"/>
              <a:gd name="T2" fmla="*/ 0 w 7768"/>
              <a:gd name="T3" fmla="*/ 3237 h 7768"/>
              <a:gd name="T4" fmla="*/ 0 w 7768"/>
              <a:gd name="T5" fmla="*/ 7120 h 7768"/>
              <a:gd name="T6" fmla="*/ 648 w 7768"/>
              <a:gd name="T7" fmla="*/ 7768 h 7768"/>
              <a:gd name="T8" fmla="*/ 1295 w 7768"/>
              <a:gd name="T9" fmla="*/ 7120 h 7768"/>
              <a:gd name="T10" fmla="*/ 1295 w 7768"/>
              <a:gd name="T11" fmla="*/ 3237 h 7768"/>
              <a:gd name="T12" fmla="*/ 648 w 7768"/>
              <a:gd name="T13" fmla="*/ 2589 h 7768"/>
              <a:gd name="T14" fmla="*/ 2805 w 7768"/>
              <a:gd name="T15" fmla="*/ 0 h 7768"/>
              <a:gd name="T16" fmla="*/ 2158 w 7768"/>
              <a:gd name="T17" fmla="*/ 648 h 7768"/>
              <a:gd name="T18" fmla="*/ 2158 w 7768"/>
              <a:gd name="T19" fmla="*/ 7120 h 7768"/>
              <a:gd name="T20" fmla="*/ 2805 w 7768"/>
              <a:gd name="T21" fmla="*/ 7768 h 7768"/>
              <a:gd name="T22" fmla="*/ 3453 w 7768"/>
              <a:gd name="T23" fmla="*/ 7120 h 7768"/>
              <a:gd name="T24" fmla="*/ 3453 w 7768"/>
              <a:gd name="T25" fmla="*/ 648 h 7768"/>
              <a:gd name="T26" fmla="*/ 2805 w 7768"/>
              <a:gd name="T27" fmla="*/ 0 h 7768"/>
              <a:gd name="T28" fmla="*/ 4963 w 7768"/>
              <a:gd name="T29" fmla="*/ 3884 h 7768"/>
              <a:gd name="T30" fmla="*/ 4316 w 7768"/>
              <a:gd name="T31" fmla="*/ 4531 h 7768"/>
              <a:gd name="T32" fmla="*/ 4316 w 7768"/>
              <a:gd name="T33" fmla="*/ 7120 h 7768"/>
              <a:gd name="T34" fmla="*/ 4963 w 7768"/>
              <a:gd name="T35" fmla="*/ 7768 h 7768"/>
              <a:gd name="T36" fmla="*/ 5610 w 7768"/>
              <a:gd name="T37" fmla="*/ 7120 h 7768"/>
              <a:gd name="T38" fmla="*/ 5610 w 7768"/>
              <a:gd name="T39" fmla="*/ 4531 h 7768"/>
              <a:gd name="T40" fmla="*/ 4963 w 7768"/>
              <a:gd name="T41" fmla="*/ 3884 h 7768"/>
              <a:gd name="T42" fmla="*/ 7121 w 7768"/>
              <a:gd name="T43" fmla="*/ 1942 h 7768"/>
              <a:gd name="T44" fmla="*/ 6473 w 7768"/>
              <a:gd name="T45" fmla="*/ 2589 h 7768"/>
              <a:gd name="T46" fmla="*/ 6473 w 7768"/>
              <a:gd name="T47" fmla="*/ 7120 h 7768"/>
              <a:gd name="T48" fmla="*/ 7121 w 7768"/>
              <a:gd name="T49" fmla="*/ 7768 h 7768"/>
              <a:gd name="T50" fmla="*/ 7768 w 7768"/>
              <a:gd name="T51" fmla="*/ 7120 h 7768"/>
              <a:gd name="T52" fmla="*/ 7768 w 7768"/>
              <a:gd name="T53" fmla="*/ 2589 h 7768"/>
              <a:gd name="T54" fmla="*/ 7121 w 7768"/>
              <a:gd name="T55" fmla="*/ 1942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768" h="7768">
                <a:moveTo>
                  <a:pt x="648" y="2589"/>
                </a:moveTo>
                <a:cubicBezTo>
                  <a:pt x="292" y="2589"/>
                  <a:pt x="0" y="2881"/>
                  <a:pt x="0" y="3237"/>
                </a:cubicBezTo>
                <a:lnTo>
                  <a:pt x="0" y="7120"/>
                </a:lnTo>
                <a:cubicBezTo>
                  <a:pt x="0" y="7476"/>
                  <a:pt x="292" y="7768"/>
                  <a:pt x="648" y="7768"/>
                </a:cubicBezTo>
                <a:cubicBezTo>
                  <a:pt x="1004" y="7768"/>
                  <a:pt x="1295" y="7476"/>
                  <a:pt x="1295" y="7120"/>
                </a:cubicBezTo>
                <a:lnTo>
                  <a:pt x="1295" y="3237"/>
                </a:lnTo>
                <a:cubicBezTo>
                  <a:pt x="1295" y="2881"/>
                  <a:pt x="1004" y="2589"/>
                  <a:pt x="648" y="2589"/>
                </a:cubicBezTo>
                <a:close/>
                <a:moveTo>
                  <a:pt x="2805" y="0"/>
                </a:moveTo>
                <a:cubicBezTo>
                  <a:pt x="2449" y="0"/>
                  <a:pt x="2158" y="292"/>
                  <a:pt x="2158" y="648"/>
                </a:cubicBezTo>
                <a:lnTo>
                  <a:pt x="2158" y="7120"/>
                </a:lnTo>
                <a:cubicBezTo>
                  <a:pt x="2158" y="7476"/>
                  <a:pt x="2449" y="7768"/>
                  <a:pt x="2805" y="7768"/>
                </a:cubicBezTo>
                <a:cubicBezTo>
                  <a:pt x="3161" y="7768"/>
                  <a:pt x="3453" y="7476"/>
                  <a:pt x="3453" y="7120"/>
                </a:cubicBezTo>
                <a:lnTo>
                  <a:pt x="3453" y="648"/>
                </a:lnTo>
                <a:cubicBezTo>
                  <a:pt x="3453" y="292"/>
                  <a:pt x="3161" y="0"/>
                  <a:pt x="2805" y="0"/>
                </a:cubicBezTo>
                <a:close/>
                <a:moveTo>
                  <a:pt x="4963" y="3884"/>
                </a:moveTo>
                <a:cubicBezTo>
                  <a:pt x="4607" y="3884"/>
                  <a:pt x="4316" y="4175"/>
                  <a:pt x="4316" y="4531"/>
                </a:cubicBezTo>
                <a:lnTo>
                  <a:pt x="4316" y="7120"/>
                </a:lnTo>
                <a:cubicBezTo>
                  <a:pt x="4316" y="7476"/>
                  <a:pt x="4607" y="7768"/>
                  <a:pt x="4963" y="7768"/>
                </a:cubicBezTo>
                <a:cubicBezTo>
                  <a:pt x="5319" y="7768"/>
                  <a:pt x="5610" y="7476"/>
                  <a:pt x="5610" y="7120"/>
                </a:cubicBezTo>
                <a:lnTo>
                  <a:pt x="5610" y="4531"/>
                </a:lnTo>
                <a:cubicBezTo>
                  <a:pt x="5610" y="4175"/>
                  <a:pt x="5319" y="3884"/>
                  <a:pt x="4963" y="3884"/>
                </a:cubicBezTo>
                <a:close/>
                <a:moveTo>
                  <a:pt x="7121" y="1942"/>
                </a:moveTo>
                <a:cubicBezTo>
                  <a:pt x="6765" y="1942"/>
                  <a:pt x="6473" y="2234"/>
                  <a:pt x="6473" y="2589"/>
                </a:cubicBezTo>
                <a:lnTo>
                  <a:pt x="6473" y="7120"/>
                </a:lnTo>
                <a:cubicBezTo>
                  <a:pt x="6473" y="7476"/>
                  <a:pt x="6765" y="7768"/>
                  <a:pt x="7121" y="7768"/>
                </a:cubicBezTo>
                <a:cubicBezTo>
                  <a:pt x="7476" y="7768"/>
                  <a:pt x="7768" y="7476"/>
                  <a:pt x="7768" y="7120"/>
                </a:cubicBezTo>
                <a:lnTo>
                  <a:pt x="7768" y="2589"/>
                </a:lnTo>
                <a:cubicBezTo>
                  <a:pt x="7768" y="2234"/>
                  <a:pt x="7476" y="1942"/>
                  <a:pt x="7121" y="1942"/>
                </a:cubicBezTo>
                <a:close/>
              </a:path>
            </a:pathLst>
          </a:custGeom>
          <a:solidFill>
            <a:schemeClr val="accent2"/>
          </a:solidFill>
          <a:ln w="15875">
            <a:solidFill>
              <a:schemeClr val="bg1"/>
            </a:solidFill>
          </a:ln>
          <a:effectLst>
            <a:outerShdw blurRad="101600" dist="889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DINPro-Regular" panose="02000503030000020004" charset="0"/>
            </a:endParaRPr>
          </a:p>
        </p:txBody>
      </p:sp>
      <p:cxnSp>
        <p:nvCxnSpPr>
          <p:cNvPr id="93" name="直接连接符 92"/>
          <p:cNvCxnSpPr/>
          <p:nvPr/>
        </p:nvCxnSpPr>
        <p:spPr>
          <a:xfrm flipH="1">
            <a:off x="448976" y="5425440"/>
            <a:ext cx="512802" cy="391289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22" name="矩形: 圆角 21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2131427" y="3514090"/>
            <a:ext cx="533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829300" y="3514090"/>
            <a:ext cx="533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527173" y="3514090"/>
            <a:ext cx="533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/>
          <p:cNvSpPr/>
          <p:nvPr/>
        </p:nvSpPr>
        <p:spPr>
          <a:xfrm>
            <a:off x="1060945" y="1630559"/>
            <a:ext cx="4806455" cy="744646"/>
          </a:xfrm>
          <a:prstGeom prst="roundRect">
            <a:avLst>
              <a:gd name="adj" fmla="val 12082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12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36" name="矩形: 圆角 35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46" name="矩形: 圆角 45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sp>
        <p:nvSpPr>
          <p:cNvPr id="47" name="矩形: 圆角 46"/>
          <p:cNvSpPr/>
          <p:nvPr/>
        </p:nvSpPr>
        <p:spPr>
          <a:xfrm>
            <a:off x="6576276" y="2694217"/>
            <a:ext cx="4806455" cy="744646"/>
          </a:xfrm>
          <a:prstGeom prst="roundRect">
            <a:avLst>
              <a:gd name="adj" fmla="val 12082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12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1065073" y="2887554"/>
            <a:ext cx="4806455" cy="744646"/>
          </a:xfrm>
          <a:prstGeom prst="roundRect">
            <a:avLst>
              <a:gd name="adj" fmla="val 12082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12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6576276" y="3894116"/>
            <a:ext cx="4806455" cy="744646"/>
          </a:xfrm>
          <a:prstGeom prst="roundRect">
            <a:avLst>
              <a:gd name="adj" fmla="val 12082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12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6576276" y="5029230"/>
            <a:ext cx="4806455" cy="744646"/>
          </a:xfrm>
          <a:prstGeom prst="roundRect">
            <a:avLst>
              <a:gd name="adj" fmla="val 12082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12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2" name="PA-矩形 30"/>
          <p:cNvSpPr/>
          <p:nvPr>
            <p:custDataLst>
              <p:tags r:id="rId3"/>
            </p:custDataLst>
          </p:nvPr>
        </p:nvSpPr>
        <p:spPr>
          <a:xfrm>
            <a:off x="832657" y="3066540"/>
            <a:ext cx="5263029" cy="390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添加文字阐述时，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DINPro-Regular" panose="02000503030000020004" charset="0"/>
              </a:rPr>
              <a:t>对内容的提炼总结至关重要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3" name="PA-矩形 30"/>
          <p:cNvSpPr/>
          <p:nvPr>
            <p:custDataLst>
              <p:tags r:id="rId4"/>
            </p:custDataLst>
          </p:nvPr>
        </p:nvSpPr>
        <p:spPr>
          <a:xfrm>
            <a:off x="1202597" y="1800472"/>
            <a:ext cx="4523150" cy="390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这一页适合用于关键话术、事件的罗列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4" name="PA-矩形 30"/>
          <p:cNvSpPr/>
          <p:nvPr>
            <p:custDataLst>
              <p:tags r:id="rId5"/>
            </p:custDataLst>
          </p:nvPr>
        </p:nvSpPr>
        <p:spPr>
          <a:xfrm>
            <a:off x="6483359" y="5206467"/>
            <a:ext cx="5207000" cy="390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根据需要删减，或者复制粘贴更多文本框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78" name="PA-矩形 30"/>
          <p:cNvSpPr/>
          <p:nvPr>
            <p:custDataLst>
              <p:tags r:id="rId6"/>
            </p:custDataLst>
          </p:nvPr>
        </p:nvSpPr>
        <p:spPr>
          <a:xfrm>
            <a:off x="6374914" y="4089498"/>
            <a:ext cx="5263029" cy="390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添加文字阐述时，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DINPro-Regular" panose="02000503030000020004" charset="0"/>
              </a:rPr>
              <a:t>对内容的提炼总结至关重要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79" name="PA-矩形 30"/>
          <p:cNvSpPr/>
          <p:nvPr>
            <p:custDataLst>
              <p:tags r:id="rId7"/>
            </p:custDataLst>
          </p:nvPr>
        </p:nvSpPr>
        <p:spPr>
          <a:xfrm>
            <a:off x="6744854" y="2852431"/>
            <a:ext cx="4523150" cy="390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这一页适合用于关键话术、事件的罗列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H="1" flipV="1">
            <a:off x="777240" y="1507718"/>
            <a:ext cx="435211" cy="373795"/>
          </a:xfrm>
          <a:prstGeom prst="line">
            <a:avLst/>
          </a:prstGeom>
          <a:ln w="31750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777240" y="2896549"/>
            <a:ext cx="435211" cy="373795"/>
          </a:xfrm>
          <a:prstGeom prst="line">
            <a:avLst/>
          </a:prstGeom>
          <a:ln w="31750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 flipV="1">
            <a:off x="6351376" y="2538133"/>
            <a:ext cx="435211" cy="373795"/>
          </a:xfrm>
          <a:prstGeom prst="line">
            <a:avLst/>
          </a:prstGeom>
          <a:ln w="31750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 flipV="1">
            <a:off x="6366614" y="3755369"/>
            <a:ext cx="435211" cy="373795"/>
          </a:xfrm>
          <a:prstGeom prst="line">
            <a:avLst/>
          </a:prstGeom>
          <a:ln w="31750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 flipV="1">
            <a:off x="6366614" y="4972605"/>
            <a:ext cx="435211" cy="373795"/>
          </a:xfrm>
          <a:prstGeom prst="line">
            <a:avLst/>
          </a:prstGeom>
          <a:ln w="31750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9" cstate="email"/>
          <a:srcRect b="40362"/>
          <a:stretch>
            <a:fillRect/>
          </a:stretch>
        </p:blipFill>
        <p:spPr>
          <a:xfrm>
            <a:off x="-157480" y="3627120"/>
            <a:ext cx="5474970" cy="3265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email"/>
          <a:srcRect t="44881"/>
          <a:stretch>
            <a:fillRect/>
          </a:stretch>
        </p:blipFill>
        <p:spPr>
          <a:xfrm>
            <a:off x="7912100" y="-19050"/>
            <a:ext cx="4639310" cy="2557145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: 圆角 96"/>
          <p:cNvSpPr/>
          <p:nvPr/>
        </p:nvSpPr>
        <p:spPr>
          <a:xfrm>
            <a:off x="660400" y="1598062"/>
            <a:ext cx="3490567" cy="1556618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 w="9525">
            <a:noFill/>
            <a:prstDash val="solid"/>
          </a:ln>
          <a:effectLst>
            <a:outerShdw blurRad="190500" dist="1651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28" name="矩形: 圆角 27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805664" y="1788069"/>
            <a:ext cx="290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01.</a:t>
            </a: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在此处添加标题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05664" y="2188179"/>
            <a:ext cx="3239642" cy="71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根据需要添加对关键词的阐，内容较多时建议分段展示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102" name="矩形: 圆角 101"/>
          <p:cNvSpPr/>
          <p:nvPr/>
        </p:nvSpPr>
        <p:spPr>
          <a:xfrm>
            <a:off x="4350716" y="1598062"/>
            <a:ext cx="3490567" cy="1556618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 w="9525">
            <a:noFill/>
            <a:prstDash val="solid"/>
          </a:ln>
          <a:effectLst>
            <a:outerShdw blurRad="190500" dist="1651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4495980" y="1788069"/>
            <a:ext cx="290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02.</a:t>
            </a: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在此处添加标题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495980" y="2188179"/>
            <a:ext cx="3239642" cy="71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根据需要添加对关键词的阐，内容较多时建议分段展示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107" name="矩形: 圆角 106"/>
          <p:cNvSpPr/>
          <p:nvPr/>
        </p:nvSpPr>
        <p:spPr>
          <a:xfrm>
            <a:off x="8041032" y="1598062"/>
            <a:ext cx="3490567" cy="1556618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 w="9525">
            <a:noFill/>
            <a:prstDash val="solid"/>
          </a:ln>
          <a:effectLst>
            <a:outerShdw blurRad="190500" dist="1651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186296" y="1788069"/>
            <a:ext cx="290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03.</a:t>
            </a: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DINPro-Regular" panose="02000503030000020004" charset="0"/>
              </a:rPr>
              <a:t>在此处添加标题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DINPro-Regular" panose="0200050303000002000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8186296" y="2188179"/>
            <a:ext cx="3239642" cy="71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根据需要添加对关键词的阐，内容较多时建议分段展示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grpSp>
        <p:nvGrpSpPr>
          <p:cNvPr id="155" name="Group 117"/>
          <p:cNvGrpSpPr/>
          <p:nvPr/>
        </p:nvGrpSpPr>
        <p:grpSpPr>
          <a:xfrm>
            <a:off x="3250768" y="1295090"/>
            <a:ext cx="794538" cy="794538"/>
            <a:chOff x="4989256" y="2086016"/>
            <a:chExt cx="530095" cy="530095"/>
          </a:xfrm>
        </p:grpSpPr>
        <p:sp>
          <p:nvSpPr>
            <p:cNvPr id="156" name="椭圆 155"/>
            <p:cNvSpPr/>
            <p:nvPr/>
          </p:nvSpPr>
          <p:spPr>
            <a:xfrm>
              <a:off x="4989256" y="2086016"/>
              <a:ext cx="530095" cy="5300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157" name="iconfont-1153-479451"/>
            <p:cNvSpPr/>
            <p:nvPr/>
          </p:nvSpPr>
          <p:spPr>
            <a:xfrm>
              <a:off x="5075577" y="2166646"/>
              <a:ext cx="367422" cy="345773"/>
            </a:xfrm>
            <a:custGeom>
              <a:avLst/>
              <a:gdLst>
                <a:gd name="connsiteX0" fmla="*/ 391332 w 608415"/>
                <a:gd name="connsiteY0" fmla="*/ 442445 h 572568"/>
                <a:gd name="connsiteX1" fmla="*/ 593974 w 608415"/>
                <a:gd name="connsiteY1" fmla="*/ 442445 h 572568"/>
                <a:gd name="connsiteX2" fmla="*/ 608415 w 608415"/>
                <a:gd name="connsiteY2" fmla="*/ 456869 h 572568"/>
                <a:gd name="connsiteX3" fmla="*/ 608415 w 608415"/>
                <a:gd name="connsiteY3" fmla="*/ 558144 h 572568"/>
                <a:gd name="connsiteX4" fmla="*/ 593974 w 608415"/>
                <a:gd name="connsiteY4" fmla="*/ 572568 h 572568"/>
                <a:gd name="connsiteX5" fmla="*/ 391332 w 608415"/>
                <a:gd name="connsiteY5" fmla="*/ 572568 h 572568"/>
                <a:gd name="connsiteX6" fmla="*/ 376890 w 608415"/>
                <a:gd name="connsiteY6" fmla="*/ 558144 h 572568"/>
                <a:gd name="connsiteX7" fmla="*/ 376890 w 608415"/>
                <a:gd name="connsiteY7" fmla="*/ 456869 h 572568"/>
                <a:gd name="connsiteX8" fmla="*/ 391332 w 608415"/>
                <a:gd name="connsiteY8" fmla="*/ 442445 h 572568"/>
                <a:gd name="connsiteX9" fmla="*/ 141388 w 608415"/>
                <a:gd name="connsiteY9" fmla="*/ 442445 h 572568"/>
                <a:gd name="connsiteX10" fmla="*/ 344019 w 608415"/>
                <a:gd name="connsiteY10" fmla="*/ 442445 h 572568"/>
                <a:gd name="connsiteX11" fmla="*/ 358613 w 608415"/>
                <a:gd name="connsiteY11" fmla="*/ 456869 h 572568"/>
                <a:gd name="connsiteX12" fmla="*/ 358613 w 608415"/>
                <a:gd name="connsiteY12" fmla="*/ 558144 h 572568"/>
                <a:gd name="connsiteX13" fmla="*/ 344019 w 608415"/>
                <a:gd name="connsiteY13" fmla="*/ 572568 h 572568"/>
                <a:gd name="connsiteX14" fmla="*/ 141388 w 608415"/>
                <a:gd name="connsiteY14" fmla="*/ 572568 h 572568"/>
                <a:gd name="connsiteX15" fmla="*/ 126947 w 608415"/>
                <a:gd name="connsiteY15" fmla="*/ 558144 h 572568"/>
                <a:gd name="connsiteX16" fmla="*/ 126947 w 608415"/>
                <a:gd name="connsiteY16" fmla="*/ 456869 h 572568"/>
                <a:gd name="connsiteX17" fmla="*/ 141388 w 608415"/>
                <a:gd name="connsiteY17" fmla="*/ 442445 h 572568"/>
                <a:gd name="connsiteX18" fmla="*/ 267490 w 608415"/>
                <a:gd name="connsiteY18" fmla="*/ 295034 h 572568"/>
                <a:gd name="connsiteX19" fmla="*/ 470132 w 608415"/>
                <a:gd name="connsiteY19" fmla="*/ 295034 h 572568"/>
                <a:gd name="connsiteX20" fmla="*/ 484573 w 608415"/>
                <a:gd name="connsiteY20" fmla="*/ 309450 h 572568"/>
                <a:gd name="connsiteX21" fmla="*/ 484573 w 608415"/>
                <a:gd name="connsiteY21" fmla="*/ 410516 h 572568"/>
                <a:gd name="connsiteX22" fmla="*/ 470132 w 608415"/>
                <a:gd name="connsiteY22" fmla="*/ 425086 h 572568"/>
                <a:gd name="connsiteX23" fmla="*/ 267490 w 608415"/>
                <a:gd name="connsiteY23" fmla="*/ 425086 h 572568"/>
                <a:gd name="connsiteX24" fmla="*/ 253048 w 608415"/>
                <a:gd name="connsiteY24" fmla="*/ 410516 h 572568"/>
                <a:gd name="connsiteX25" fmla="*/ 253048 w 608415"/>
                <a:gd name="connsiteY25" fmla="*/ 309450 h 572568"/>
                <a:gd name="connsiteX26" fmla="*/ 267490 w 608415"/>
                <a:gd name="connsiteY26" fmla="*/ 295034 h 572568"/>
                <a:gd name="connsiteX27" fmla="*/ 14442 w 608415"/>
                <a:gd name="connsiteY27" fmla="*/ 295034 h 572568"/>
                <a:gd name="connsiteX28" fmla="*/ 217084 w 608415"/>
                <a:gd name="connsiteY28" fmla="*/ 295034 h 572568"/>
                <a:gd name="connsiteX29" fmla="*/ 231525 w 608415"/>
                <a:gd name="connsiteY29" fmla="*/ 309450 h 572568"/>
                <a:gd name="connsiteX30" fmla="*/ 231525 w 608415"/>
                <a:gd name="connsiteY30" fmla="*/ 410516 h 572568"/>
                <a:gd name="connsiteX31" fmla="*/ 217084 w 608415"/>
                <a:gd name="connsiteY31" fmla="*/ 425086 h 572568"/>
                <a:gd name="connsiteX32" fmla="*/ 14442 w 608415"/>
                <a:gd name="connsiteY32" fmla="*/ 425086 h 572568"/>
                <a:gd name="connsiteX33" fmla="*/ 0 w 608415"/>
                <a:gd name="connsiteY33" fmla="*/ 410516 h 572568"/>
                <a:gd name="connsiteX34" fmla="*/ 0 w 608415"/>
                <a:gd name="connsiteY34" fmla="*/ 309450 h 572568"/>
                <a:gd name="connsiteX35" fmla="*/ 14442 w 608415"/>
                <a:gd name="connsiteY35" fmla="*/ 295034 h 572568"/>
                <a:gd name="connsiteX36" fmla="*/ 391332 w 608415"/>
                <a:gd name="connsiteY36" fmla="*/ 147411 h 572568"/>
                <a:gd name="connsiteX37" fmla="*/ 593974 w 608415"/>
                <a:gd name="connsiteY37" fmla="*/ 147411 h 572568"/>
                <a:gd name="connsiteX38" fmla="*/ 608415 w 608415"/>
                <a:gd name="connsiteY38" fmla="*/ 161988 h 572568"/>
                <a:gd name="connsiteX39" fmla="*/ 608415 w 608415"/>
                <a:gd name="connsiteY39" fmla="*/ 263110 h 572568"/>
                <a:gd name="connsiteX40" fmla="*/ 593974 w 608415"/>
                <a:gd name="connsiteY40" fmla="*/ 277534 h 572568"/>
                <a:gd name="connsiteX41" fmla="*/ 391332 w 608415"/>
                <a:gd name="connsiteY41" fmla="*/ 277534 h 572568"/>
                <a:gd name="connsiteX42" fmla="*/ 376890 w 608415"/>
                <a:gd name="connsiteY42" fmla="*/ 263110 h 572568"/>
                <a:gd name="connsiteX43" fmla="*/ 376890 w 608415"/>
                <a:gd name="connsiteY43" fmla="*/ 161988 h 572568"/>
                <a:gd name="connsiteX44" fmla="*/ 391332 w 608415"/>
                <a:gd name="connsiteY44" fmla="*/ 147411 h 572568"/>
                <a:gd name="connsiteX45" fmla="*/ 141322 w 608415"/>
                <a:gd name="connsiteY45" fmla="*/ 147411 h 572568"/>
                <a:gd name="connsiteX46" fmla="*/ 344015 w 608415"/>
                <a:gd name="connsiteY46" fmla="*/ 147411 h 572568"/>
                <a:gd name="connsiteX47" fmla="*/ 358614 w 608415"/>
                <a:gd name="connsiteY47" fmla="*/ 161988 h 572568"/>
                <a:gd name="connsiteX48" fmla="*/ 358614 w 608415"/>
                <a:gd name="connsiteY48" fmla="*/ 263110 h 572568"/>
                <a:gd name="connsiteX49" fmla="*/ 344015 w 608415"/>
                <a:gd name="connsiteY49" fmla="*/ 277534 h 572568"/>
                <a:gd name="connsiteX50" fmla="*/ 141322 w 608415"/>
                <a:gd name="connsiteY50" fmla="*/ 277534 h 572568"/>
                <a:gd name="connsiteX51" fmla="*/ 126877 w 608415"/>
                <a:gd name="connsiteY51" fmla="*/ 263110 h 572568"/>
                <a:gd name="connsiteX52" fmla="*/ 126877 w 608415"/>
                <a:gd name="connsiteY52" fmla="*/ 161988 h 572568"/>
                <a:gd name="connsiteX53" fmla="*/ 141322 w 608415"/>
                <a:gd name="connsiteY53" fmla="*/ 147411 h 572568"/>
                <a:gd name="connsiteX54" fmla="*/ 263188 w 608415"/>
                <a:gd name="connsiteY54" fmla="*/ 0 h 572568"/>
                <a:gd name="connsiteX55" fmla="*/ 465881 w 608415"/>
                <a:gd name="connsiteY55" fmla="*/ 0 h 572568"/>
                <a:gd name="connsiteX56" fmla="*/ 480480 w 608415"/>
                <a:gd name="connsiteY56" fmla="*/ 14424 h 572568"/>
                <a:gd name="connsiteX57" fmla="*/ 480480 w 608415"/>
                <a:gd name="connsiteY57" fmla="*/ 115699 h 572568"/>
                <a:gd name="connsiteX58" fmla="*/ 465881 w 608415"/>
                <a:gd name="connsiteY58" fmla="*/ 130123 h 572568"/>
                <a:gd name="connsiteX59" fmla="*/ 263188 w 608415"/>
                <a:gd name="connsiteY59" fmla="*/ 130123 h 572568"/>
                <a:gd name="connsiteX60" fmla="*/ 248743 w 608415"/>
                <a:gd name="connsiteY60" fmla="*/ 115699 h 572568"/>
                <a:gd name="connsiteX61" fmla="*/ 248743 w 608415"/>
                <a:gd name="connsiteY61" fmla="*/ 14424 h 572568"/>
                <a:gd name="connsiteX62" fmla="*/ 263188 w 608415"/>
                <a:gd name="connsiteY62" fmla="*/ 0 h 57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8415" h="572568">
                  <a:moveTo>
                    <a:pt x="391332" y="442445"/>
                  </a:moveTo>
                  <a:lnTo>
                    <a:pt x="593974" y="442445"/>
                  </a:lnTo>
                  <a:cubicBezTo>
                    <a:pt x="601963" y="442445"/>
                    <a:pt x="608415" y="448890"/>
                    <a:pt x="608415" y="456869"/>
                  </a:cubicBezTo>
                  <a:lnTo>
                    <a:pt x="608415" y="558144"/>
                  </a:lnTo>
                  <a:cubicBezTo>
                    <a:pt x="608415" y="566123"/>
                    <a:pt x="601963" y="572568"/>
                    <a:pt x="593974" y="572568"/>
                  </a:cubicBezTo>
                  <a:lnTo>
                    <a:pt x="391332" y="572568"/>
                  </a:lnTo>
                  <a:cubicBezTo>
                    <a:pt x="383343" y="572568"/>
                    <a:pt x="376890" y="566123"/>
                    <a:pt x="376890" y="558144"/>
                  </a:cubicBezTo>
                  <a:lnTo>
                    <a:pt x="376890" y="456869"/>
                  </a:lnTo>
                  <a:cubicBezTo>
                    <a:pt x="376890" y="448890"/>
                    <a:pt x="383343" y="442445"/>
                    <a:pt x="391332" y="442445"/>
                  </a:cubicBezTo>
                  <a:close/>
                  <a:moveTo>
                    <a:pt x="141388" y="442445"/>
                  </a:moveTo>
                  <a:lnTo>
                    <a:pt x="344019" y="442445"/>
                  </a:lnTo>
                  <a:cubicBezTo>
                    <a:pt x="352007" y="442445"/>
                    <a:pt x="358613" y="448890"/>
                    <a:pt x="358613" y="456869"/>
                  </a:cubicBezTo>
                  <a:lnTo>
                    <a:pt x="358613" y="558144"/>
                  </a:lnTo>
                  <a:cubicBezTo>
                    <a:pt x="358613" y="566123"/>
                    <a:pt x="352007" y="572568"/>
                    <a:pt x="344019" y="572568"/>
                  </a:cubicBezTo>
                  <a:lnTo>
                    <a:pt x="141388" y="572568"/>
                  </a:lnTo>
                  <a:cubicBezTo>
                    <a:pt x="133399" y="572568"/>
                    <a:pt x="126947" y="566123"/>
                    <a:pt x="126947" y="558144"/>
                  </a:cubicBezTo>
                  <a:lnTo>
                    <a:pt x="126947" y="456869"/>
                  </a:lnTo>
                  <a:cubicBezTo>
                    <a:pt x="126947" y="448890"/>
                    <a:pt x="133399" y="442445"/>
                    <a:pt x="141388" y="442445"/>
                  </a:cubicBezTo>
                  <a:close/>
                  <a:moveTo>
                    <a:pt x="267490" y="295034"/>
                  </a:moveTo>
                  <a:lnTo>
                    <a:pt x="470132" y="295034"/>
                  </a:lnTo>
                  <a:cubicBezTo>
                    <a:pt x="478121" y="295034"/>
                    <a:pt x="484573" y="301475"/>
                    <a:pt x="484573" y="309450"/>
                  </a:cubicBezTo>
                  <a:lnTo>
                    <a:pt x="484573" y="410516"/>
                  </a:lnTo>
                  <a:cubicBezTo>
                    <a:pt x="484573" y="418491"/>
                    <a:pt x="478121" y="425086"/>
                    <a:pt x="470132" y="425086"/>
                  </a:cubicBezTo>
                  <a:lnTo>
                    <a:pt x="267490" y="425086"/>
                  </a:lnTo>
                  <a:cubicBezTo>
                    <a:pt x="259501" y="425086"/>
                    <a:pt x="253048" y="418491"/>
                    <a:pt x="253048" y="410516"/>
                  </a:cubicBezTo>
                  <a:lnTo>
                    <a:pt x="253048" y="309450"/>
                  </a:lnTo>
                  <a:cubicBezTo>
                    <a:pt x="253048" y="301475"/>
                    <a:pt x="259501" y="295034"/>
                    <a:pt x="267490" y="295034"/>
                  </a:cubicBezTo>
                  <a:close/>
                  <a:moveTo>
                    <a:pt x="14442" y="295034"/>
                  </a:moveTo>
                  <a:lnTo>
                    <a:pt x="217084" y="295034"/>
                  </a:lnTo>
                  <a:cubicBezTo>
                    <a:pt x="225073" y="295034"/>
                    <a:pt x="231525" y="301475"/>
                    <a:pt x="231525" y="309450"/>
                  </a:cubicBezTo>
                  <a:lnTo>
                    <a:pt x="231525" y="410516"/>
                  </a:lnTo>
                  <a:cubicBezTo>
                    <a:pt x="231525" y="418491"/>
                    <a:pt x="225073" y="425086"/>
                    <a:pt x="217084" y="425086"/>
                  </a:cubicBezTo>
                  <a:lnTo>
                    <a:pt x="14442" y="425086"/>
                  </a:lnTo>
                  <a:cubicBezTo>
                    <a:pt x="6453" y="425086"/>
                    <a:pt x="0" y="418491"/>
                    <a:pt x="0" y="410516"/>
                  </a:cubicBezTo>
                  <a:lnTo>
                    <a:pt x="0" y="309450"/>
                  </a:lnTo>
                  <a:cubicBezTo>
                    <a:pt x="0" y="301475"/>
                    <a:pt x="6453" y="295034"/>
                    <a:pt x="14442" y="295034"/>
                  </a:cubicBezTo>
                  <a:close/>
                  <a:moveTo>
                    <a:pt x="391332" y="147411"/>
                  </a:moveTo>
                  <a:lnTo>
                    <a:pt x="593974" y="147411"/>
                  </a:lnTo>
                  <a:cubicBezTo>
                    <a:pt x="601963" y="147411"/>
                    <a:pt x="608415" y="154009"/>
                    <a:pt x="608415" y="161988"/>
                  </a:cubicBezTo>
                  <a:lnTo>
                    <a:pt x="608415" y="263110"/>
                  </a:lnTo>
                  <a:cubicBezTo>
                    <a:pt x="608415" y="271089"/>
                    <a:pt x="601963" y="277534"/>
                    <a:pt x="593974" y="277534"/>
                  </a:cubicBezTo>
                  <a:lnTo>
                    <a:pt x="391332" y="277534"/>
                  </a:lnTo>
                  <a:cubicBezTo>
                    <a:pt x="383343" y="277534"/>
                    <a:pt x="376890" y="271089"/>
                    <a:pt x="376890" y="263110"/>
                  </a:cubicBezTo>
                  <a:lnTo>
                    <a:pt x="376890" y="161988"/>
                  </a:lnTo>
                  <a:cubicBezTo>
                    <a:pt x="376890" y="154009"/>
                    <a:pt x="383343" y="147411"/>
                    <a:pt x="391332" y="147411"/>
                  </a:cubicBezTo>
                  <a:close/>
                  <a:moveTo>
                    <a:pt x="141322" y="147411"/>
                  </a:moveTo>
                  <a:lnTo>
                    <a:pt x="344015" y="147411"/>
                  </a:lnTo>
                  <a:cubicBezTo>
                    <a:pt x="352006" y="147411"/>
                    <a:pt x="358614" y="154009"/>
                    <a:pt x="358614" y="161988"/>
                  </a:cubicBezTo>
                  <a:lnTo>
                    <a:pt x="358614" y="263110"/>
                  </a:lnTo>
                  <a:cubicBezTo>
                    <a:pt x="358614" y="271089"/>
                    <a:pt x="352006" y="277534"/>
                    <a:pt x="344015" y="277534"/>
                  </a:cubicBezTo>
                  <a:lnTo>
                    <a:pt x="141322" y="277534"/>
                  </a:lnTo>
                  <a:cubicBezTo>
                    <a:pt x="133331" y="277534"/>
                    <a:pt x="126877" y="271089"/>
                    <a:pt x="126877" y="263110"/>
                  </a:cubicBezTo>
                  <a:lnTo>
                    <a:pt x="126877" y="161988"/>
                  </a:lnTo>
                  <a:cubicBezTo>
                    <a:pt x="126877" y="154009"/>
                    <a:pt x="133331" y="147411"/>
                    <a:pt x="141322" y="147411"/>
                  </a:cubicBezTo>
                  <a:close/>
                  <a:moveTo>
                    <a:pt x="263188" y="0"/>
                  </a:moveTo>
                  <a:lnTo>
                    <a:pt x="465881" y="0"/>
                  </a:lnTo>
                  <a:cubicBezTo>
                    <a:pt x="473872" y="0"/>
                    <a:pt x="480480" y="6445"/>
                    <a:pt x="480480" y="14424"/>
                  </a:cubicBezTo>
                  <a:lnTo>
                    <a:pt x="480480" y="115699"/>
                  </a:lnTo>
                  <a:cubicBezTo>
                    <a:pt x="480480" y="123678"/>
                    <a:pt x="473872" y="130123"/>
                    <a:pt x="465881" y="130123"/>
                  </a:cubicBezTo>
                  <a:lnTo>
                    <a:pt x="263188" y="130123"/>
                  </a:lnTo>
                  <a:cubicBezTo>
                    <a:pt x="255197" y="130123"/>
                    <a:pt x="248743" y="123678"/>
                    <a:pt x="248743" y="115699"/>
                  </a:cubicBezTo>
                  <a:lnTo>
                    <a:pt x="248743" y="14424"/>
                  </a:lnTo>
                  <a:cubicBezTo>
                    <a:pt x="248743" y="6445"/>
                    <a:pt x="255197" y="0"/>
                    <a:pt x="263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12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8" name="Group 117"/>
          <p:cNvGrpSpPr/>
          <p:nvPr/>
        </p:nvGrpSpPr>
        <p:grpSpPr>
          <a:xfrm>
            <a:off x="6921857" y="1295090"/>
            <a:ext cx="794538" cy="794538"/>
            <a:chOff x="4989256" y="2086016"/>
            <a:chExt cx="530095" cy="530095"/>
          </a:xfrm>
        </p:grpSpPr>
        <p:sp>
          <p:nvSpPr>
            <p:cNvPr id="159" name="椭圆 158"/>
            <p:cNvSpPr/>
            <p:nvPr/>
          </p:nvSpPr>
          <p:spPr>
            <a:xfrm>
              <a:off x="4989256" y="2086016"/>
              <a:ext cx="530095" cy="5300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160" name="iconfont-1153-479451"/>
            <p:cNvSpPr/>
            <p:nvPr/>
          </p:nvSpPr>
          <p:spPr>
            <a:xfrm>
              <a:off x="5075577" y="2170945"/>
              <a:ext cx="367422" cy="337174"/>
            </a:xfrm>
            <a:custGeom>
              <a:avLst/>
              <a:gdLst>
                <a:gd name="connsiteX0" fmla="*/ 350851 w 599171"/>
                <a:gd name="connsiteY0" fmla="*/ 405257 h 549846"/>
                <a:gd name="connsiteX1" fmla="*/ 394672 w 599171"/>
                <a:gd name="connsiteY1" fmla="*/ 405257 h 549846"/>
                <a:gd name="connsiteX2" fmla="*/ 394672 w 599171"/>
                <a:gd name="connsiteY2" fmla="*/ 528464 h 549846"/>
                <a:gd name="connsiteX3" fmla="*/ 350851 w 599171"/>
                <a:gd name="connsiteY3" fmla="*/ 528464 h 549846"/>
                <a:gd name="connsiteX4" fmla="*/ 418947 w 599171"/>
                <a:gd name="connsiteY4" fmla="*/ 362989 h 549846"/>
                <a:gd name="connsiteX5" fmla="*/ 462839 w 599171"/>
                <a:gd name="connsiteY5" fmla="*/ 362989 h 549846"/>
                <a:gd name="connsiteX6" fmla="*/ 462839 w 599171"/>
                <a:gd name="connsiteY6" fmla="*/ 528465 h 549846"/>
                <a:gd name="connsiteX7" fmla="*/ 418947 w 599171"/>
                <a:gd name="connsiteY7" fmla="*/ 528465 h 549846"/>
                <a:gd name="connsiteX8" fmla="*/ 487113 w 599171"/>
                <a:gd name="connsiteY8" fmla="*/ 320932 h 549846"/>
                <a:gd name="connsiteX9" fmla="*/ 531005 w 599171"/>
                <a:gd name="connsiteY9" fmla="*/ 320932 h 549846"/>
                <a:gd name="connsiteX10" fmla="*/ 531005 w 599171"/>
                <a:gd name="connsiteY10" fmla="*/ 528465 h 549846"/>
                <a:gd name="connsiteX11" fmla="*/ 487113 w 599171"/>
                <a:gd name="connsiteY11" fmla="*/ 528465 h 549846"/>
                <a:gd name="connsiteX12" fmla="*/ 555279 w 599171"/>
                <a:gd name="connsiteY12" fmla="*/ 278945 h 549846"/>
                <a:gd name="connsiteX13" fmla="*/ 599171 w 599171"/>
                <a:gd name="connsiteY13" fmla="*/ 278945 h 549846"/>
                <a:gd name="connsiteX14" fmla="*/ 599171 w 599171"/>
                <a:gd name="connsiteY14" fmla="*/ 528464 h 549846"/>
                <a:gd name="connsiteX15" fmla="*/ 555279 w 599171"/>
                <a:gd name="connsiteY15" fmla="*/ 528464 h 549846"/>
                <a:gd name="connsiteX16" fmla="*/ 257092 w 599171"/>
                <a:gd name="connsiteY16" fmla="*/ 0 h 549846"/>
                <a:gd name="connsiteX17" fmla="*/ 399061 w 599171"/>
                <a:gd name="connsiteY17" fmla="*/ 142037 h 549846"/>
                <a:gd name="connsiteX18" fmla="*/ 320591 w 599171"/>
                <a:gd name="connsiteY18" fmla="*/ 290261 h 549846"/>
                <a:gd name="connsiteX19" fmla="*/ 424874 w 599171"/>
                <a:gd name="connsiteY19" fmla="*/ 341559 h 549846"/>
                <a:gd name="connsiteX20" fmla="*/ 397512 w 599171"/>
                <a:gd name="connsiteY20" fmla="*/ 341559 h 549846"/>
                <a:gd name="connsiteX21" fmla="*/ 397512 w 599171"/>
                <a:gd name="connsiteY21" fmla="*/ 383578 h 549846"/>
                <a:gd name="connsiteX22" fmla="*/ 329367 w 599171"/>
                <a:gd name="connsiteY22" fmla="*/ 383578 h 549846"/>
                <a:gd name="connsiteX23" fmla="*/ 329367 w 599171"/>
                <a:gd name="connsiteY23" fmla="*/ 547526 h 549846"/>
                <a:gd name="connsiteX24" fmla="*/ 257092 w 599171"/>
                <a:gd name="connsiteY24" fmla="*/ 549846 h 549846"/>
                <a:gd name="connsiteX25" fmla="*/ 329109 w 599171"/>
                <a:gd name="connsiteY25" fmla="*/ 477925 h 549846"/>
                <a:gd name="connsiteX26" fmla="*/ 268450 w 599171"/>
                <a:gd name="connsiteY26" fmla="*/ 331506 h 549846"/>
                <a:gd name="connsiteX27" fmla="*/ 269224 w 599171"/>
                <a:gd name="connsiteY27" fmla="*/ 331506 h 549846"/>
                <a:gd name="connsiteX28" fmla="*/ 292714 w 599171"/>
                <a:gd name="connsiteY28" fmla="*/ 304439 h 549846"/>
                <a:gd name="connsiteX29" fmla="*/ 257092 w 599171"/>
                <a:gd name="connsiteY29" fmla="*/ 311141 h 549846"/>
                <a:gd name="connsiteX30" fmla="*/ 221471 w 599171"/>
                <a:gd name="connsiteY30" fmla="*/ 304439 h 549846"/>
                <a:gd name="connsiteX31" fmla="*/ 245219 w 599171"/>
                <a:gd name="connsiteY31" fmla="*/ 331506 h 549846"/>
                <a:gd name="connsiteX32" fmla="*/ 245735 w 599171"/>
                <a:gd name="connsiteY32" fmla="*/ 331506 h 549846"/>
                <a:gd name="connsiteX33" fmla="*/ 185075 w 599171"/>
                <a:gd name="connsiteY33" fmla="*/ 477925 h 549846"/>
                <a:gd name="connsiteX34" fmla="*/ 257092 w 599171"/>
                <a:gd name="connsiteY34" fmla="*/ 549846 h 549846"/>
                <a:gd name="connsiteX35" fmla="*/ 0 w 599171"/>
                <a:gd name="connsiteY35" fmla="*/ 486432 h 549846"/>
                <a:gd name="connsiteX36" fmla="*/ 193594 w 599171"/>
                <a:gd name="connsiteY36" fmla="*/ 290261 h 549846"/>
                <a:gd name="connsiteX37" fmla="*/ 115124 w 599171"/>
                <a:gd name="connsiteY37" fmla="*/ 142037 h 549846"/>
                <a:gd name="connsiteX38" fmla="*/ 257092 w 599171"/>
                <a:gd name="connsiteY38" fmla="*/ 0 h 54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9171" h="549846">
                  <a:moveTo>
                    <a:pt x="350851" y="405257"/>
                  </a:moveTo>
                  <a:lnTo>
                    <a:pt x="394672" y="405257"/>
                  </a:lnTo>
                  <a:lnTo>
                    <a:pt x="394672" y="528464"/>
                  </a:lnTo>
                  <a:lnTo>
                    <a:pt x="350851" y="528464"/>
                  </a:lnTo>
                  <a:close/>
                  <a:moveTo>
                    <a:pt x="418947" y="362989"/>
                  </a:moveTo>
                  <a:lnTo>
                    <a:pt x="462839" y="362989"/>
                  </a:lnTo>
                  <a:lnTo>
                    <a:pt x="462839" y="528465"/>
                  </a:lnTo>
                  <a:lnTo>
                    <a:pt x="418947" y="528465"/>
                  </a:lnTo>
                  <a:close/>
                  <a:moveTo>
                    <a:pt x="487113" y="320932"/>
                  </a:moveTo>
                  <a:lnTo>
                    <a:pt x="531005" y="320932"/>
                  </a:lnTo>
                  <a:lnTo>
                    <a:pt x="531005" y="528465"/>
                  </a:lnTo>
                  <a:lnTo>
                    <a:pt x="487113" y="528465"/>
                  </a:lnTo>
                  <a:close/>
                  <a:moveTo>
                    <a:pt x="555279" y="278945"/>
                  </a:moveTo>
                  <a:lnTo>
                    <a:pt x="599171" y="278945"/>
                  </a:lnTo>
                  <a:lnTo>
                    <a:pt x="599171" y="528464"/>
                  </a:lnTo>
                  <a:lnTo>
                    <a:pt x="555279" y="528464"/>
                  </a:lnTo>
                  <a:close/>
                  <a:moveTo>
                    <a:pt x="257092" y="0"/>
                  </a:moveTo>
                  <a:cubicBezTo>
                    <a:pt x="335562" y="0"/>
                    <a:pt x="399061" y="63672"/>
                    <a:pt x="399061" y="142037"/>
                  </a:cubicBezTo>
                  <a:cubicBezTo>
                    <a:pt x="399061" y="197460"/>
                    <a:pt x="367054" y="259069"/>
                    <a:pt x="320591" y="290261"/>
                  </a:cubicBezTo>
                  <a:cubicBezTo>
                    <a:pt x="359826" y="300314"/>
                    <a:pt x="395447" y="318875"/>
                    <a:pt x="424874" y="341559"/>
                  </a:cubicBezTo>
                  <a:lnTo>
                    <a:pt x="397512" y="341559"/>
                  </a:lnTo>
                  <a:lnTo>
                    <a:pt x="397512" y="383578"/>
                  </a:lnTo>
                  <a:lnTo>
                    <a:pt x="329367" y="383578"/>
                  </a:lnTo>
                  <a:lnTo>
                    <a:pt x="329367" y="547526"/>
                  </a:lnTo>
                  <a:cubicBezTo>
                    <a:pt x="305878" y="549073"/>
                    <a:pt x="281614" y="549846"/>
                    <a:pt x="257092" y="549846"/>
                  </a:cubicBezTo>
                  <a:lnTo>
                    <a:pt x="329109" y="477925"/>
                  </a:lnTo>
                  <a:lnTo>
                    <a:pt x="268450" y="331506"/>
                  </a:lnTo>
                  <a:lnTo>
                    <a:pt x="269224" y="331506"/>
                  </a:lnTo>
                  <a:lnTo>
                    <a:pt x="292714" y="304439"/>
                  </a:lnTo>
                  <a:cubicBezTo>
                    <a:pt x="281356" y="308563"/>
                    <a:pt x="269482" y="311141"/>
                    <a:pt x="257092" y="311141"/>
                  </a:cubicBezTo>
                  <a:cubicBezTo>
                    <a:pt x="244961" y="311141"/>
                    <a:pt x="233087" y="308563"/>
                    <a:pt x="221471" y="304439"/>
                  </a:cubicBezTo>
                  <a:lnTo>
                    <a:pt x="245219" y="331506"/>
                  </a:lnTo>
                  <a:lnTo>
                    <a:pt x="245735" y="331506"/>
                  </a:lnTo>
                  <a:lnTo>
                    <a:pt x="185075" y="477925"/>
                  </a:lnTo>
                  <a:lnTo>
                    <a:pt x="257092" y="549846"/>
                  </a:lnTo>
                  <a:cubicBezTo>
                    <a:pt x="128546" y="549846"/>
                    <a:pt x="0" y="528708"/>
                    <a:pt x="0" y="486432"/>
                  </a:cubicBezTo>
                  <a:cubicBezTo>
                    <a:pt x="0" y="415027"/>
                    <a:pt x="82342" y="318617"/>
                    <a:pt x="193594" y="290261"/>
                  </a:cubicBezTo>
                  <a:cubicBezTo>
                    <a:pt x="147131" y="259069"/>
                    <a:pt x="115124" y="197460"/>
                    <a:pt x="115124" y="142037"/>
                  </a:cubicBezTo>
                  <a:cubicBezTo>
                    <a:pt x="115124" y="63672"/>
                    <a:pt x="178622" y="0"/>
                    <a:pt x="257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12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2" name="Group 117"/>
          <p:cNvGrpSpPr/>
          <p:nvPr/>
        </p:nvGrpSpPr>
        <p:grpSpPr>
          <a:xfrm>
            <a:off x="10631400" y="1295090"/>
            <a:ext cx="794538" cy="794538"/>
            <a:chOff x="4989256" y="2086016"/>
            <a:chExt cx="530095" cy="530095"/>
          </a:xfrm>
        </p:grpSpPr>
        <p:sp>
          <p:nvSpPr>
            <p:cNvPr id="153" name="椭圆 152"/>
            <p:cNvSpPr/>
            <p:nvPr/>
          </p:nvSpPr>
          <p:spPr>
            <a:xfrm>
              <a:off x="4989256" y="2086016"/>
              <a:ext cx="530095" cy="5300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154" name="iconfont-1153-479451"/>
            <p:cNvSpPr/>
            <p:nvPr/>
          </p:nvSpPr>
          <p:spPr>
            <a:xfrm>
              <a:off x="5075577" y="2175544"/>
              <a:ext cx="367422" cy="327975"/>
            </a:xfrm>
            <a:custGeom>
              <a:avLst/>
              <a:gdLst>
                <a:gd name="connsiteX0" fmla="*/ 303781 w 607598"/>
                <a:gd name="connsiteY0" fmla="*/ 364485 h 542367"/>
                <a:gd name="connsiteX1" fmla="*/ 320777 w 607598"/>
                <a:gd name="connsiteY1" fmla="*/ 374981 h 542367"/>
                <a:gd name="connsiteX2" fmla="*/ 339196 w 607598"/>
                <a:gd name="connsiteY2" fmla="*/ 412211 h 542367"/>
                <a:gd name="connsiteX3" fmla="*/ 380305 w 607598"/>
                <a:gd name="connsiteY3" fmla="*/ 418164 h 542367"/>
                <a:gd name="connsiteX4" fmla="*/ 390716 w 607598"/>
                <a:gd name="connsiteY4" fmla="*/ 450418 h 542367"/>
                <a:gd name="connsiteX5" fmla="*/ 360996 w 607598"/>
                <a:gd name="connsiteY5" fmla="*/ 479385 h 542367"/>
                <a:gd name="connsiteX6" fmla="*/ 368026 w 607598"/>
                <a:gd name="connsiteY6" fmla="*/ 520258 h 542367"/>
                <a:gd name="connsiteX7" fmla="*/ 340531 w 607598"/>
                <a:gd name="connsiteY7" fmla="*/ 540161 h 542367"/>
                <a:gd name="connsiteX8" fmla="*/ 303781 w 607598"/>
                <a:gd name="connsiteY8" fmla="*/ 520880 h 542367"/>
                <a:gd name="connsiteX9" fmla="*/ 267031 w 607598"/>
                <a:gd name="connsiteY9" fmla="*/ 540161 h 542367"/>
                <a:gd name="connsiteX10" fmla="*/ 239536 w 607598"/>
                <a:gd name="connsiteY10" fmla="*/ 520258 h 542367"/>
                <a:gd name="connsiteX11" fmla="*/ 246566 w 607598"/>
                <a:gd name="connsiteY11" fmla="*/ 479385 h 542367"/>
                <a:gd name="connsiteX12" fmla="*/ 216846 w 607598"/>
                <a:gd name="connsiteY12" fmla="*/ 450418 h 542367"/>
                <a:gd name="connsiteX13" fmla="*/ 227346 w 607598"/>
                <a:gd name="connsiteY13" fmla="*/ 418164 h 542367"/>
                <a:gd name="connsiteX14" fmla="*/ 268455 w 607598"/>
                <a:gd name="connsiteY14" fmla="*/ 412211 h 542367"/>
                <a:gd name="connsiteX15" fmla="*/ 286785 w 607598"/>
                <a:gd name="connsiteY15" fmla="*/ 374981 h 542367"/>
                <a:gd name="connsiteX16" fmla="*/ 303781 w 607598"/>
                <a:gd name="connsiteY16" fmla="*/ 364485 h 542367"/>
                <a:gd name="connsiteX17" fmla="*/ 92694 w 607598"/>
                <a:gd name="connsiteY17" fmla="*/ 364485 h 542367"/>
                <a:gd name="connsiteX18" fmla="*/ 109645 w 607598"/>
                <a:gd name="connsiteY18" fmla="*/ 374981 h 542367"/>
                <a:gd name="connsiteX19" fmla="*/ 128064 w 607598"/>
                <a:gd name="connsiteY19" fmla="*/ 412211 h 542367"/>
                <a:gd name="connsiteX20" fmla="*/ 169173 w 607598"/>
                <a:gd name="connsiteY20" fmla="*/ 418164 h 542367"/>
                <a:gd name="connsiteX21" fmla="*/ 179673 w 607598"/>
                <a:gd name="connsiteY21" fmla="*/ 450418 h 542367"/>
                <a:gd name="connsiteX22" fmla="*/ 149953 w 607598"/>
                <a:gd name="connsiteY22" fmla="*/ 479385 h 542367"/>
                <a:gd name="connsiteX23" fmla="*/ 156894 w 607598"/>
                <a:gd name="connsiteY23" fmla="*/ 520258 h 542367"/>
                <a:gd name="connsiteX24" fmla="*/ 129488 w 607598"/>
                <a:gd name="connsiteY24" fmla="*/ 540161 h 542367"/>
                <a:gd name="connsiteX25" fmla="*/ 92649 w 607598"/>
                <a:gd name="connsiteY25" fmla="*/ 520880 h 542367"/>
                <a:gd name="connsiteX26" fmla="*/ 55899 w 607598"/>
                <a:gd name="connsiteY26" fmla="*/ 540161 h 542367"/>
                <a:gd name="connsiteX27" fmla="*/ 28493 w 607598"/>
                <a:gd name="connsiteY27" fmla="*/ 520258 h 542367"/>
                <a:gd name="connsiteX28" fmla="*/ 35434 w 607598"/>
                <a:gd name="connsiteY28" fmla="*/ 479385 h 542367"/>
                <a:gd name="connsiteX29" fmla="*/ 5714 w 607598"/>
                <a:gd name="connsiteY29" fmla="*/ 450418 h 542367"/>
                <a:gd name="connsiteX30" fmla="*/ 16214 w 607598"/>
                <a:gd name="connsiteY30" fmla="*/ 418164 h 542367"/>
                <a:gd name="connsiteX31" fmla="*/ 57323 w 607598"/>
                <a:gd name="connsiteY31" fmla="*/ 412211 h 542367"/>
                <a:gd name="connsiteX32" fmla="*/ 75742 w 607598"/>
                <a:gd name="connsiteY32" fmla="*/ 374981 h 542367"/>
                <a:gd name="connsiteX33" fmla="*/ 92694 w 607598"/>
                <a:gd name="connsiteY33" fmla="*/ 364485 h 542367"/>
                <a:gd name="connsiteX34" fmla="*/ 514886 w 607598"/>
                <a:gd name="connsiteY34" fmla="*/ 364461 h 542367"/>
                <a:gd name="connsiteX35" fmla="*/ 531890 w 607598"/>
                <a:gd name="connsiteY35" fmla="*/ 374948 h 542367"/>
                <a:gd name="connsiteX36" fmla="*/ 550317 w 607598"/>
                <a:gd name="connsiteY36" fmla="*/ 412185 h 542367"/>
                <a:gd name="connsiteX37" fmla="*/ 591357 w 607598"/>
                <a:gd name="connsiteY37" fmla="*/ 418139 h 542367"/>
                <a:gd name="connsiteX38" fmla="*/ 601861 w 607598"/>
                <a:gd name="connsiteY38" fmla="*/ 450400 h 542367"/>
                <a:gd name="connsiteX39" fmla="*/ 572128 w 607598"/>
                <a:gd name="connsiteY39" fmla="*/ 479372 h 542367"/>
                <a:gd name="connsiteX40" fmla="*/ 579161 w 607598"/>
                <a:gd name="connsiteY40" fmla="*/ 520253 h 542367"/>
                <a:gd name="connsiteX41" fmla="*/ 551653 w 607598"/>
                <a:gd name="connsiteY41" fmla="*/ 540160 h 542367"/>
                <a:gd name="connsiteX42" fmla="*/ 514886 w 607598"/>
                <a:gd name="connsiteY42" fmla="*/ 520875 h 542367"/>
                <a:gd name="connsiteX43" fmla="*/ 478120 w 607598"/>
                <a:gd name="connsiteY43" fmla="*/ 540160 h 542367"/>
                <a:gd name="connsiteX44" fmla="*/ 450612 w 607598"/>
                <a:gd name="connsiteY44" fmla="*/ 520253 h 542367"/>
                <a:gd name="connsiteX45" fmla="*/ 457645 w 607598"/>
                <a:gd name="connsiteY45" fmla="*/ 479372 h 542367"/>
                <a:gd name="connsiteX46" fmla="*/ 427912 w 607598"/>
                <a:gd name="connsiteY46" fmla="*/ 450400 h 542367"/>
                <a:gd name="connsiteX47" fmla="*/ 438416 w 607598"/>
                <a:gd name="connsiteY47" fmla="*/ 418139 h 542367"/>
                <a:gd name="connsiteX48" fmla="*/ 479545 w 607598"/>
                <a:gd name="connsiteY48" fmla="*/ 412185 h 542367"/>
                <a:gd name="connsiteX49" fmla="*/ 497883 w 607598"/>
                <a:gd name="connsiteY49" fmla="*/ 374948 h 542367"/>
                <a:gd name="connsiteX50" fmla="*/ 514886 w 607598"/>
                <a:gd name="connsiteY50" fmla="*/ 364461 h 542367"/>
                <a:gd name="connsiteX51" fmla="*/ 303790 w 607598"/>
                <a:gd name="connsiteY51" fmla="*/ 181283 h 542367"/>
                <a:gd name="connsiteX52" fmla="*/ 449296 w 607598"/>
                <a:gd name="connsiteY52" fmla="*/ 326624 h 542367"/>
                <a:gd name="connsiteX53" fmla="*/ 430429 w 607598"/>
                <a:gd name="connsiteY53" fmla="*/ 345559 h 542367"/>
                <a:gd name="connsiteX54" fmla="*/ 177240 w 607598"/>
                <a:gd name="connsiteY54" fmla="*/ 345559 h 542367"/>
                <a:gd name="connsiteX55" fmla="*/ 158284 w 607598"/>
                <a:gd name="connsiteY55" fmla="*/ 326624 h 542367"/>
                <a:gd name="connsiteX56" fmla="*/ 303790 w 607598"/>
                <a:gd name="connsiteY56" fmla="*/ 181283 h 542367"/>
                <a:gd name="connsiteX57" fmla="*/ 303755 w 607598"/>
                <a:gd name="connsiteY57" fmla="*/ 0 h 542367"/>
                <a:gd name="connsiteX58" fmla="*/ 382259 w 607598"/>
                <a:gd name="connsiteY58" fmla="*/ 78398 h 542367"/>
                <a:gd name="connsiteX59" fmla="*/ 303755 w 607598"/>
                <a:gd name="connsiteY59" fmla="*/ 156796 h 542367"/>
                <a:gd name="connsiteX60" fmla="*/ 225251 w 607598"/>
                <a:gd name="connsiteY60" fmla="*/ 78398 h 542367"/>
                <a:gd name="connsiteX61" fmla="*/ 303755 w 607598"/>
                <a:gd name="connsiteY61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07598" h="542367">
                  <a:moveTo>
                    <a:pt x="303781" y="364485"/>
                  </a:moveTo>
                  <a:cubicBezTo>
                    <a:pt x="310544" y="364474"/>
                    <a:pt x="317306" y="367962"/>
                    <a:pt x="320777" y="374981"/>
                  </a:cubicBezTo>
                  <a:lnTo>
                    <a:pt x="339196" y="412211"/>
                  </a:lnTo>
                  <a:lnTo>
                    <a:pt x="380305" y="418164"/>
                  </a:lnTo>
                  <a:cubicBezTo>
                    <a:pt x="395788" y="420386"/>
                    <a:pt x="402017" y="439489"/>
                    <a:pt x="390716" y="450418"/>
                  </a:cubicBezTo>
                  <a:lnTo>
                    <a:pt x="360996" y="479385"/>
                  </a:lnTo>
                  <a:lnTo>
                    <a:pt x="368026" y="520258"/>
                  </a:lnTo>
                  <a:cubicBezTo>
                    <a:pt x="370695" y="535807"/>
                    <a:pt x="354323" y="547358"/>
                    <a:pt x="340531" y="540161"/>
                  </a:cubicBezTo>
                  <a:lnTo>
                    <a:pt x="303781" y="520880"/>
                  </a:lnTo>
                  <a:lnTo>
                    <a:pt x="267031" y="540161"/>
                  </a:lnTo>
                  <a:cubicBezTo>
                    <a:pt x="253150" y="547447"/>
                    <a:pt x="236956" y="535630"/>
                    <a:pt x="239536" y="520258"/>
                  </a:cubicBezTo>
                  <a:lnTo>
                    <a:pt x="246566" y="479385"/>
                  </a:lnTo>
                  <a:lnTo>
                    <a:pt x="216846" y="450418"/>
                  </a:lnTo>
                  <a:cubicBezTo>
                    <a:pt x="205634" y="439489"/>
                    <a:pt x="211863" y="420386"/>
                    <a:pt x="227346" y="418164"/>
                  </a:cubicBezTo>
                  <a:lnTo>
                    <a:pt x="268455" y="412211"/>
                  </a:lnTo>
                  <a:lnTo>
                    <a:pt x="286785" y="374981"/>
                  </a:lnTo>
                  <a:cubicBezTo>
                    <a:pt x="290256" y="368006"/>
                    <a:pt x="297018" y="364497"/>
                    <a:pt x="303781" y="364485"/>
                  </a:cubicBezTo>
                  <a:close/>
                  <a:moveTo>
                    <a:pt x="92694" y="364485"/>
                  </a:moveTo>
                  <a:cubicBezTo>
                    <a:pt x="99434" y="364474"/>
                    <a:pt x="106175" y="367962"/>
                    <a:pt x="109645" y="374981"/>
                  </a:cubicBezTo>
                  <a:lnTo>
                    <a:pt x="128064" y="412211"/>
                  </a:lnTo>
                  <a:lnTo>
                    <a:pt x="169173" y="418164"/>
                  </a:lnTo>
                  <a:cubicBezTo>
                    <a:pt x="184656" y="420386"/>
                    <a:pt x="190885" y="439489"/>
                    <a:pt x="179673" y="450418"/>
                  </a:cubicBezTo>
                  <a:lnTo>
                    <a:pt x="149953" y="479385"/>
                  </a:lnTo>
                  <a:lnTo>
                    <a:pt x="156894" y="520258"/>
                  </a:lnTo>
                  <a:cubicBezTo>
                    <a:pt x="159563" y="535807"/>
                    <a:pt x="143191" y="547358"/>
                    <a:pt x="129488" y="540161"/>
                  </a:cubicBezTo>
                  <a:lnTo>
                    <a:pt x="92649" y="520880"/>
                  </a:lnTo>
                  <a:lnTo>
                    <a:pt x="55899" y="540161"/>
                  </a:lnTo>
                  <a:cubicBezTo>
                    <a:pt x="42107" y="547447"/>
                    <a:pt x="25824" y="535630"/>
                    <a:pt x="28493" y="520258"/>
                  </a:cubicBezTo>
                  <a:lnTo>
                    <a:pt x="35434" y="479385"/>
                  </a:lnTo>
                  <a:lnTo>
                    <a:pt x="5714" y="450418"/>
                  </a:lnTo>
                  <a:cubicBezTo>
                    <a:pt x="-5498" y="439489"/>
                    <a:pt x="731" y="420386"/>
                    <a:pt x="16214" y="418164"/>
                  </a:cubicBezTo>
                  <a:lnTo>
                    <a:pt x="57323" y="412211"/>
                  </a:lnTo>
                  <a:lnTo>
                    <a:pt x="75742" y="374981"/>
                  </a:lnTo>
                  <a:cubicBezTo>
                    <a:pt x="79213" y="368006"/>
                    <a:pt x="85953" y="364497"/>
                    <a:pt x="92694" y="364485"/>
                  </a:cubicBezTo>
                  <a:close/>
                  <a:moveTo>
                    <a:pt x="514886" y="364461"/>
                  </a:moveTo>
                  <a:cubicBezTo>
                    <a:pt x="513640" y="364461"/>
                    <a:pt x="526192" y="363483"/>
                    <a:pt x="531890" y="374948"/>
                  </a:cubicBezTo>
                  <a:lnTo>
                    <a:pt x="550317" y="412185"/>
                  </a:lnTo>
                  <a:lnTo>
                    <a:pt x="591357" y="418139"/>
                  </a:lnTo>
                  <a:cubicBezTo>
                    <a:pt x="606935" y="420361"/>
                    <a:pt x="613078" y="439468"/>
                    <a:pt x="601861" y="450400"/>
                  </a:cubicBezTo>
                  <a:lnTo>
                    <a:pt x="572128" y="479372"/>
                  </a:lnTo>
                  <a:lnTo>
                    <a:pt x="579161" y="520253"/>
                  </a:lnTo>
                  <a:cubicBezTo>
                    <a:pt x="581831" y="535805"/>
                    <a:pt x="565451" y="547358"/>
                    <a:pt x="551653" y="540160"/>
                  </a:cubicBezTo>
                  <a:lnTo>
                    <a:pt x="514886" y="520875"/>
                  </a:lnTo>
                  <a:lnTo>
                    <a:pt x="478120" y="540160"/>
                  </a:lnTo>
                  <a:cubicBezTo>
                    <a:pt x="464233" y="547447"/>
                    <a:pt x="447942" y="535627"/>
                    <a:pt x="450612" y="520253"/>
                  </a:cubicBezTo>
                  <a:lnTo>
                    <a:pt x="457645" y="479372"/>
                  </a:lnTo>
                  <a:lnTo>
                    <a:pt x="427912" y="450400"/>
                  </a:lnTo>
                  <a:cubicBezTo>
                    <a:pt x="416695" y="439468"/>
                    <a:pt x="422927" y="420361"/>
                    <a:pt x="438416" y="418139"/>
                  </a:cubicBezTo>
                  <a:lnTo>
                    <a:pt x="479545" y="412185"/>
                  </a:lnTo>
                  <a:lnTo>
                    <a:pt x="497883" y="374948"/>
                  </a:lnTo>
                  <a:cubicBezTo>
                    <a:pt x="501088" y="368549"/>
                    <a:pt x="507676" y="364461"/>
                    <a:pt x="514886" y="364461"/>
                  </a:cubicBezTo>
                  <a:close/>
                  <a:moveTo>
                    <a:pt x="303790" y="181283"/>
                  </a:moveTo>
                  <a:cubicBezTo>
                    <a:pt x="384063" y="181283"/>
                    <a:pt x="449296" y="246442"/>
                    <a:pt x="449296" y="326624"/>
                  </a:cubicBezTo>
                  <a:cubicBezTo>
                    <a:pt x="449296" y="337025"/>
                    <a:pt x="440842" y="345559"/>
                    <a:pt x="430429" y="345559"/>
                  </a:cubicBezTo>
                  <a:lnTo>
                    <a:pt x="177240" y="345559"/>
                  </a:lnTo>
                  <a:cubicBezTo>
                    <a:pt x="166738" y="345559"/>
                    <a:pt x="158284" y="337025"/>
                    <a:pt x="158284" y="326624"/>
                  </a:cubicBezTo>
                  <a:cubicBezTo>
                    <a:pt x="158284" y="246442"/>
                    <a:pt x="223606" y="181283"/>
                    <a:pt x="303790" y="181283"/>
                  </a:cubicBezTo>
                  <a:close/>
                  <a:moveTo>
                    <a:pt x="303755" y="0"/>
                  </a:moveTo>
                  <a:cubicBezTo>
                    <a:pt x="347112" y="0"/>
                    <a:pt x="382259" y="35100"/>
                    <a:pt x="382259" y="78398"/>
                  </a:cubicBezTo>
                  <a:cubicBezTo>
                    <a:pt x="382259" y="121696"/>
                    <a:pt x="347112" y="156796"/>
                    <a:pt x="303755" y="156796"/>
                  </a:cubicBezTo>
                  <a:cubicBezTo>
                    <a:pt x="260398" y="156796"/>
                    <a:pt x="225251" y="121696"/>
                    <a:pt x="225251" y="78398"/>
                  </a:cubicBezTo>
                  <a:cubicBezTo>
                    <a:pt x="225251" y="35100"/>
                    <a:pt x="260398" y="0"/>
                    <a:pt x="303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12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15" name="图片 114" descr="会议室里的人们&#10;&#10;描述已自动生成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622149" y="3336799"/>
            <a:ext cx="10909450" cy="2898901"/>
          </a:xfrm>
          <a:prstGeom prst="roundRect">
            <a:avLst>
              <a:gd name="adj" fmla="val 3003"/>
            </a:avLst>
          </a:prstGeom>
          <a:ln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2"/>
                </a:gs>
              </a:gsLst>
              <a:lin ang="5400000" scaled="1"/>
            </a:gradFill>
          </a:ln>
          <a:effectLst>
            <a:reflection blurRad="241300" stA="30000" endPos="20000" dir="5400000" sy="-100000" algn="bl" rotWithShape="0"/>
          </a:effectLst>
          <a:scene3d>
            <a:camera prst="orthographicFront"/>
            <a:lightRig rig="balanced" dir="t"/>
          </a:scene3d>
          <a:sp3d extrusionH="69850">
            <a:bevelT w="38100" h="0"/>
            <a:contourClr>
              <a:schemeClr val="accent2"/>
            </a:contourClr>
          </a:sp3d>
        </p:spPr>
      </p:pic>
      <p:pic>
        <p:nvPicPr>
          <p:cNvPr id="163" name="图形 162"/>
          <p:cNvPicPr>
            <a:picLocks noChangeAspect="1"/>
          </p:cNvPicPr>
          <p:nvPr/>
        </p:nvPicPr>
        <p:blipFill rotWithShape="1">
          <a:blip r:embed="rId5" cstate="email"/>
          <a:srcRect l="78671" t="34253" r="5476" b="50603"/>
          <a:stretch>
            <a:fillRect/>
          </a:stretch>
        </p:blipFill>
        <p:spPr>
          <a:xfrm>
            <a:off x="10868871" y="5104883"/>
            <a:ext cx="2646258" cy="2527818"/>
          </a:xfrm>
          <a:prstGeom prst="rect">
            <a:avLst/>
          </a:prstGeom>
        </p:spPr>
      </p:pic>
      <p:pic>
        <p:nvPicPr>
          <p:cNvPr id="164" name="图形 163"/>
          <p:cNvPicPr>
            <a:picLocks noChangeAspect="1"/>
          </p:cNvPicPr>
          <p:nvPr/>
        </p:nvPicPr>
        <p:blipFill rotWithShape="1">
          <a:blip r:embed="rId5" cstate="email"/>
          <a:srcRect l="10644" t="44294" r="69678" b="38104"/>
          <a:stretch>
            <a:fillRect/>
          </a:stretch>
        </p:blipFill>
        <p:spPr>
          <a:xfrm>
            <a:off x="9980606" y="-95189"/>
            <a:ext cx="1301588" cy="1164207"/>
          </a:xfrm>
          <a:prstGeom prst="rect">
            <a:avLst/>
          </a:prstGeom>
        </p:spPr>
      </p:pic>
      <p:pic>
        <p:nvPicPr>
          <p:cNvPr id="165" name="图形 164"/>
          <p:cNvPicPr>
            <a:picLocks noChangeAspect="1"/>
          </p:cNvPicPr>
          <p:nvPr/>
        </p:nvPicPr>
        <p:blipFill rotWithShape="1">
          <a:blip r:embed="rId5" cstate="email"/>
          <a:srcRect l="3948" t="29104" r="80302" b="56342"/>
          <a:stretch>
            <a:fillRect/>
          </a:stretch>
        </p:blipFill>
        <p:spPr>
          <a:xfrm>
            <a:off x="-114300" y="5739884"/>
            <a:ext cx="1361214" cy="1257816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/>
          <p:cNvSpPr/>
          <p:nvPr/>
        </p:nvSpPr>
        <p:spPr>
          <a:xfrm>
            <a:off x="657559" y="1237752"/>
            <a:ext cx="10861341" cy="932242"/>
          </a:xfrm>
          <a:prstGeom prst="roundRect">
            <a:avLst>
              <a:gd name="adj" fmla="val 2223"/>
            </a:avLst>
          </a:prstGeom>
          <a:solidFill>
            <a:srgbClr val="4055D4"/>
          </a:solidFill>
          <a:ln>
            <a:noFill/>
          </a:ln>
          <a:effectLst>
            <a:outerShdw blurRad="114300" dist="889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8890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graphicFrame>
        <p:nvGraphicFramePr>
          <p:cNvPr id="34" name="表格 2"/>
          <p:cNvGraphicFramePr>
            <a:graphicFrameLocks noGrp="1"/>
          </p:cNvGraphicFramePr>
          <p:nvPr/>
        </p:nvGraphicFramePr>
        <p:xfrm>
          <a:off x="657559" y="2483933"/>
          <a:ext cx="7983519" cy="3725068"/>
        </p:xfrm>
        <a:graphic>
          <a:graphicData uri="http://schemas.openxmlformats.org/drawingml/2006/table">
            <a:tbl>
              <a:tblPr firstRow="1" bandRow="1">
                <a:effectLst>
                  <a:outerShdw blurRad="190500" dist="101600" dir="5400000" algn="t" rotWithShape="0">
                    <a:srgbClr val="E8F0FF">
                      <a:alpha val="44000"/>
                    </a:srgbClr>
                  </a:outerShdw>
                </a:effectLst>
                <a:tableStyleId>{5C22544A-7EE6-4342-B048-85BDC9FD1C3A}</a:tableStyleId>
              </a:tblPr>
              <a:tblGrid>
                <a:gridCol w="113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8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8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78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78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7686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计划</a:t>
                      </a:r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A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计划</a:t>
                      </a:r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B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计划</a:t>
                      </a:r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C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渠道</a:t>
                      </a:r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1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渠道</a:t>
                      </a:r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2</a:t>
                      </a: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渠道</a:t>
                      </a:r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3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9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9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9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9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9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9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9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chemeClr val="bg1">
                        <a:lumMod val="95000"/>
                        <a:alpha val="6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8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…</a:t>
                      </a: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8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DINPro-Regular" panose="02000503030000020004" charset="0"/>
                        </a:rPr>
                        <a:t>…</a:t>
                      </a:r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DINPro-Regular" panose="02000503030000020004" charset="0"/>
                      </a:endParaRPr>
                    </a:p>
                  </a:txBody>
                  <a:tcPr marL="79971" marR="79971" marT="39985" marB="39985" anchor="ctr">
                    <a:solidFill>
                      <a:srgbClr val="FA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" name="PA-矩形 30"/>
          <p:cNvSpPr/>
          <p:nvPr>
            <p:custDataLst>
              <p:tags r:id="rId3"/>
            </p:custDataLst>
          </p:nvPr>
        </p:nvSpPr>
        <p:spPr>
          <a:xfrm>
            <a:off x="748163" y="1333852"/>
            <a:ext cx="8747263" cy="390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marR="0" lvl="0" indent="-215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E55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可以在这里添加对表格内容的阐述，关键数据可以通过加粗、放大、改变颜色等方法进行突出；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16" name="矩形: 圆角 15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sp>
        <p:nvSpPr>
          <p:cNvPr id="18" name="PA-矩形 30"/>
          <p:cNvSpPr/>
          <p:nvPr>
            <p:custDataLst>
              <p:tags r:id="rId4"/>
            </p:custDataLst>
          </p:nvPr>
        </p:nvSpPr>
        <p:spPr>
          <a:xfrm>
            <a:off x="748163" y="1713806"/>
            <a:ext cx="8747263" cy="390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marR="0" lvl="0" indent="-215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E55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在表格布局中，可以根据需要增加表格的行或列。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512454" y="1553473"/>
            <a:ext cx="4432176" cy="5303980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图表 24"/>
          <p:cNvGraphicFramePr/>
          <p:nvPr/>
        </p:nvGraphicFramePr>
        <p:xfrm>
          <a:off x="615190" y="1909574"/>
          <a:ext cx="5735077" cy="505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矩形 36"/>
          <p:cNvSpPr/>
          <p:nvPr/>
        </p:nvSpPr>
        <p:spPr>
          <a:xfrm>
            <a:off x="673103" y="1319793"/>
            <a:ext cx="2211314" cy="525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添加图表标题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6622339" y="1479072"/>
            <a:ext cx="4896558" cy="4051029"/>
          </a:xfrm>
          <a:prstGeom prst="roundRect">
            <a:avLst>
              <a:gd name="adj" fmla="val 38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6996895" y="5206618"/>
            <a:ext cx="0" cy="732031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A-矩形 30"/>
          <p:cNvSpPr/>
          <p:nvPr>
            <p:custDataLst>
              <p:tags r:id="rId2"/>
            </p:custDataLst>
          </p:nvPr>
        </p:nvSpPr>
        <p:spPr>
          <a:xfrm>
            <a:off x="6920582" y="2110041"/>
            <a:ext cx="4324215" cy="273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Font typeface="DINPro-Regular" panose="02000503030000020004" charset="0"/>
              <a:buChar char="•"/>
              <a:defRPr/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cs typeface="DINPro-Regular" panose="02000503030000020004" charset="0"/>
              </a:rPr>
              <a:t>在这里添加对左侧柱状图的分析注释；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Font typeface="DINPro-Regular" panose="02000503030000020004" charset="0"/>
              <a:buChar char="•"/>
              <a:defRPr/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cs typeface="DINPro-Regular" panose="02000503030000020004" charset="0"/>
              </a:rPr>
              <a:t>你可以点击图表</a:t>
            </a:r>
            <a:r>
              <a:rPr lang="en-US" altLang="zh-CN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cs typeface="DINPro-Regular" panose="02000503030000020004" charset="0"/>
              </a:rPr>
              <a:t>-</a:t>
            </a: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cs typeface="DINPro-Regular" panose="02000503030000020004" charset="0"/>
              </a:rPr>
              <a:t>图表设计</a:t>
            </a:r>
            <a:r>
              <a:rPr lang="en-US" altLang="zh-CN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cs typeface="DINPro-Regular" panose="02000503030000020004" charset="0"/>
              </a:rPr>
              <a:t>-</a:t>
            </a: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cs typeface="DINPro-Regular" panose="02000503030000020004" charset="0"/>
              </a:rPr>
              <a:t>编辑数据，直接添加或修改数据，自动生成柱状图</a:t>
            </a:r>
            <a:r>
              <a:rPr lang="en-US" altLang="zh-CN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cs typeface="DINPro-Regular" panose="02000503030000020004" charset="0"/>
              </a:rPr>
              <a:t>;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Font typeface="DINPro-Regular" panose="02000503030000020004" charset="0"/>
              <a:buChar char="•"/>
              <a:defRPr/>
            </a:pPr>
            <a:r>
              <a:rPr lang="zh-CN" altLang="en-US" sz="1600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R" panose="00020600040101010101" charset="-122"/>
                <a:cs typeface="DINPro-Regular" panose="02000503030000020004" charset="0"/>
              </a:rPr>
              <a:t>根据需要删减，或者复制粘贴出更多文本框。</a:t>
            </a:r>
            <a:endParaRPr lang="en-US" altLang="zh-CN" sz="1600" spc="100" dirty="0">
              <a:solidFill>
                <a:prstClr val="black">
                  <a:lumMod val="65000"/>
                  <a:lumOff val="35000"/>
                </a:prst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Font typeface="DINPro-Regular" panose="02000503030000020004" charset="0"/>
              <a:buChar char="•"/>
              <a:defRPr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DINPro-Regular" panose="02000503030000020004" charset="0"/>
              </a:rPr>
              <a:t>敲击回车换行并添加标识</a:t>
            </a:r>
            <a:endParaRPr lang="en-US" altLang="zh-CN" sz="1600" spc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DINPro-Regular" panose="0200050303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22" name="矩形: 圆角 21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 flipV="1">
            <a:off x="11203345" y="1909574"/>
            <a:ext cx="746930" cy="1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形 45"/>
          <p:cNvPicPr>
            <a:picLocks noChangeAspect="1"/>
          </p:cNvPicPr>
          <p:nvPr/>
        </p:nvPicPr>
        <p:blipFill rotWithShape="1">
          <a:blip r:embed="rId5" cstate="email"/>
          <a:srcRect l="10644" t="44294" r="69678" b="38104"/>
          <a:stretch>
            <a:fillRect/>
          </a:stretch>
        </p:blipFill>
        <p:spPr>
          <a:xfrm>
            <a:off x="10467273" y="545900"/>
            <a:ext cx="1301588" cy="11642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527902" y="-762382"/>
            <a:ext cx="2651990" cy="25239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116504" y="5740850"/>
            <a:ext cx="1365622" cy="12558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77AD2E-380D-4D20-ADDF-A47EE6C699D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5347">
            <a:off x="8143653" y="1285646"/>
            <a:ext cx="2533762" cy="1425241"/>
          </a:xfrm>
          <a:prstGeom prst="rect">
            <a:avLst/>
          </a:prstGeom>
          <a:effectLst>
            <a:outerShdw blurRad="76200" dir="18900000" sy="23000" kx="-1200000" algn="bl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28154B-79F3-4EAD-9978-E6C7CFA73BC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5409">
            <a:off x="5795701" y="1143571"/>
            <a:ext cx="2190942" cy="12324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8B7563-F547-4116-8C4B-1515660AE65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441" y="1146413"/>
            <a:ext cx="2728061" cy="1534534"/>
          </a:xfrm>
          <a:prstGeom prst="rect">
            <a:avLst/>
          </a:prstGeom>
          <a:effectLst>
            <a:outerShdw blurRad="127000" dir="18900000" sy="23000" kx="-120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52E9B6-5A7E-4659-9E0A-F461E201CDB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4051">
            <a:off x="8023797" y="2843489"/>
            <a:ext cx="2809389" cy="1580281"/>
          </a:xfrm>
          <a:prstGeom prst="rect">
            <a:avLst/>
          </a:prstGeom>
          <a:effectLst>
            <a:outerShdw blurRad="127000" dir="18900000" sy="23000" kx="-120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399705-1C14-4BF0-873B-B5D2B2B6ED0D}"/>
              </a:ext>
            </a:extLst>
          </p:cNvPr>
          <p:cNvSpPr/>
          <p:nvPr/>
        </p:nvSpPr>
        <p:spPr>
          <a:xfrm>
            <a:off x="1306079" y="1607344"/>
            <a:ext cx="8894043" cy="3559253"/>
          </a:xfrm>
          <a:prstGeom prst="roundRect">
            <a:avLst>
              <a:gd name="adj" fmla="val 2414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6F5F3"/>
              </a:gs>
            </a:gsLst>
            <a:lin ang="2700000" scaled="1"/>
            <a:tileRect/>
          </a:gradFill>
          <a:ln>
            <a:noFill/>
          </a:ln>
          <a:effectLst>
            <a:outerShdw blurRad="381000" dist="127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BB69DE-E3C8-4CF8-9A49-5C00B8A8BF89}"/>
              </a:ext>
            </a:extLst>
          </p:cNvPr>
          <p:cNvSpPr txBox="1"/>
          <p:nvPr/>
        </p:nvSpPr>
        <p:spPr>
          <a:xfrm>
            <a:off x="4682440" y="2036190"/>
            <a:ext cx="2225608" cy="50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张旭晓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晓儿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332EA4-709A-41DA-B896-8B291956D3FA}"/>
              </a:ext>
            </a:extLst>
          </p:cNvPr>
          <p:cNvGrpSpPr/>
          <p:nvPr/>
        </p:nvGrpSpPr>
        <p:grpSpPr>
          <a:xfrm>
            <a:off x="4682440" y="2880963"/>
            <a:ext cx="4281701" cy="1702848"/>
            <a:chOff x="5113300" y="2784983"/>
            <a:chExt cx="4984386" cy="198230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211FA50-2C7D-4EE6-B798-B73BB962B25B}"/>
                </a:ext>
              </a:extLst>
            </p:cNvPr>
            <p:cNvSpPr txBox="1"/>
            <p:nvPr/>
          </p:nvSpPr>
          <p:spPr>
            <a:xfrm>
              <a:off x="5113300" y="3322617"/>
              <a:ext cx="463239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重庆晓然间文化传播有限公司创始人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9A70C3F-6550-462E-AA74-9823D7D023F9}"/>
                </a:ext>
              </a:extLst>
            </p:cNvPr>
            <p:cNvSpPr txBox="1"/>
            <p:nvPr/>
          </p:nvSpPr>
          <p:spPr>
            <a:xfrm>
              <a:off x="5113300" y="3860253"/>
              <a:ext cx="463239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微软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&amp;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秋叶认证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PPT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设计师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7EC8E0-3639-42E8-B2D0-69E86215E0E1}"/>
                </a:ext>
              </a:extLst>
            </p:cNvPr>
            <p:cNvSpPr txBox="1"/>
            <p:nvPr/>
          </p:nvSpPr>
          <p:spPr>
            <a:xfrm>
              <a:off x="5113300" y="2784983"/>
              <a:ext cx="463239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晓儿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PPT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公众号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&amp;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视频号主理人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7BC6F99-7C6A-4B4B-965E-B28131310C18}"/>
                </a:ext>
              </a:extLst>
            </p:cNvPr>
            <p:cNvSpPr txBox="1"/>
            <p:nvPr/>
          </p:nvSpPr>
          <p:spPr>
            <a:xfrm>
              <a:off x="5113300" y="4397886"/>
              <a:ext cx="463239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有一家叫“晓然间”的零食铺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8148BF9-7554-42BA-9EA5-4CCFCF45F484}"/>
                </a:ext>
              </a:extLst>
            </p:cNvPr>
            <p:cNvCxnSpPr/>
            <p:nvPr/>
          </p:nvCxnSpPr>
          <p:spPr>
            <a:xfrm>
              <a:off x="5226367" y="3170501"/>
              <a:ext cx="4853940" cy="0"/>
            </a:xfrm>
            <a:prstGeom prst="line">
              <a:avLst/>
            </a:prstGeom>
            <a:ln>
              <a:solidFill>
                <a:schemeClr val="bg2">
                  <a:lumMod val="75000"/>
                  <a:alpha val="2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8060410-1A50-404A-BB24-4A333B11DCD6}"/>
                </a:ext>
              </a:extLst>
            </p:cNvPr>
            <p:cNvCxnSpPr/>
            <p:nvPr/>
          </p:nvCxnSpPr>
          <p:spPr>
            <a:xfrm>
              <a:off x="5226367" y="3708663"/>
              <a:ext cx="4853940" cy="0"/>
            </a:xfrm>
            <a:prstGeom prst="line">
              <a:avLst/>
            </a:prstGeom>
            <a:ln>
              <a:solidFill>
                <a:schemeClr val="bg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34C6874-63DF-451F-B985-99F6A33E4B85}"/>
                </a:ext>
              </a:extLst>
            </p:cNvPr>
            <p:cNvCxnSpPr/>
            <p:nvPr/>
          </p:nvCxnSpPr>
          <p:spPr>
            <a:xfrm>
              <a:off x="5226367" y="4227776"/>
              <a:ext cx="4853940" cy="0"/>
            </a:xfrm>
            <a:prstGeom prst="line">
              <a:avLst/>
            </a:prstGeom>
            <a:ln>
              <a:solidFill>
                <a:schemeClr val="bg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C125C7D-609B-48E1-8E70-75ABE14BD16F}"/>
                </a:ext>
              </a:extLst>
            </p:cNvPr>
            <p:cNvCxnSpPr/>
            <p:nvPr/>
          </p:nvCxnSpPr>
          <p:spPr>
            <a:xfrm>
              <a:off x="5243746" y="4767290"/>
              <a:ext cx="4853940" cy="0"/>
            </a:xfrm>
            <a:prstGeom prst="line">
              <a:avLst/>
            </a:prstGeom>
            <a:ln>
              <a:solidFill>
                <a:schemeClr val="bg2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784BD00-121F-47F6-B6C4-E780AF590137}"/>
              </a:ext>
            </a:extLst>
          </p:cNvPr>
          <p:cNvGrpSpPr/>
          <p:nvPr/>
        </p:nvGrpSpPr>
        <p:grpSpPr>
          <a:xfrm>
            <a:off x="-2697164" y="-2304990"/>
            <a:ext cx="15393989" cy="4393064"/>
            <a:chOff x="-6732913" y="3884063"/>
            <a:chExt cx="20477972" cy="4393064"/>
          </a:xfrm>
        </p:grpSpPr>
        <p:pic>
          <p:nvPicPr>
            <p:cNvPr id="49" name="图片 48" descr="天空中有许多云&#10;&#10;描述已自动生成">
              <a:extLst>
                <a:ext uri="{FF2B5EF4-FFF2-40B4-BE49-F238E27FC236}">
                  <a16:creationId xmlns:a16="http://schemas.microsoft.com/office/drawing/2014/main" id="{9B3B143E-8D1B-4DFE-ADAA-B071C99B1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636351" y="5249269"/>
              <a:ext cx="17871241" cy="3027858"/>
            </a:xfrm>
            <a:prstGeom prst="rect">
              <a:avLst/>
            </a:prstGeom>
          </p:spPr>
        </p:pic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8EF6C7D-5E83-46AB-8095-8D72FAFAC8CA}"/>
                </a:ext>
              </a:extLst>
            </p:cNvPr>
            <p:cNvGrpSpPr/>
            <p:nvPr/>
          </p:nvGrpSpPr>
          <p:grpSpPr>
            <a:xfrm>
              <a:off x="-6732913" y="3884063"/>
              <a:ext cx="20477972" cy="4303489"/>
              <a:chOff x="-6732913" y="3884063"/>
              <a:chExt cx="20477972" cy="4303489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5CBB4128-2992-4A18-A8D7-249DA097D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026" y="3884063"/>
                <a:ext cx="6670033" cy="4303489"/>
              </a:xfrm>
              <a:prstGeom prst="rect">
                <a:avLst/>
              </a:prstGeom>
            </p:spPr>
          </p:pic>
          <p:pic>
            <p:nvPicPr>
              <p:cNvPr id="52" name="图片 51" descr="天空中有许多云&#10;&#10;描述已自动生成">
                <a:extLst>
                  <a:ext uri="{FF2B5EF4-FFF2-40B4-BE49-F238E27FC236}">
                    <a16:creationId xmlns:a16="http://schemas.microsoft.com/office/drawing/2014/main" id="{B8D15622-F652-4EEE-9415-CB959C36F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636351" y="4609519"/>
                <a:ext cx="17871241" cy="3027858"/>
              </a:xfrm>
              <a:prstGeom prst="rect">
                <a:avLst/>
              </a:prstGeom>
            </p:spPr>
          </p:pic>
          <p:pic>
            <p:nvPicPr>
              <p:cNvPr id="53" name="图片 52" descr="天空中有许多云&#10;&#10;描述已自动生成">
                <a:extLst>
                  <a:ext uri="{FF2B5EF4-FFF2-40B4-BE49-F238E27FC236}">
                    <a16:creationId xmlns:a16="http://schemas.microsoft.com/office/drawing/2014/main" id="{6B77E2BF-B281-4109-9E3C-EC2969B3E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6258281" y="4232547"/>
                <a:ext cx="17871241" cy="3027858"/>
              </a:xfrm>
              <a:prstGeom prst="rect">
                <a:avLst/>
              </a:prstGeom>
            </p:spPr>
          </p:pic>
          <p:pic>
            <p:nvPicPr>
              <p:cNvPr id="54" name="图片 53" descr="天空中有许多云&#10;&#10;描述已自动生成">
                <a:extLst>
                  <a:ext uri="{FF2B5EF4-FFF2-40B4-BE49-F238E27FC236}">
                    <a16:creationId xmlns:a16="http://schemas.microsoft.com/office/drawing/2014/main" id="{6D9764C4-D4E8-4AD3-B58B-6DCEBE4B84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6732913" y="4261632"/>
                <a:ext cx="12048148" cy="2746609"/>
              </a:xfrm>
              <a:prstGeom prst="rect">
                <a:avLst/>
              </a:prstGeom>
            </p:spPr>
          </p:pic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EF3657-0A9F-4A88-8B36-E615F080018B}"/>
              </a:ext>
            </a:extLst>
          </p:cNvPr>
          <p:cNvGrpSpPr/>
          <p:nvPr/>
        </p:nvGrpSpPr>
        <p:grpSpPr>
          <a:xfrm>
            <a:off x="4766476" y="2606870"/>
            <a:ext cx="4258464" cy="77464"/>
            <a:chOff x="5394007" y="2681721"/>
            <a:chExt cx="4957336" cy="90177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C6C5C8A-B9AD-48AE-8825-D13176DBF7A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007" y="2735897"/>
              <a:ext cx="486918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B26BA62-DD5D-4932-86D9-193F54CD205B}"/>
                </a:ext>
              </a:extLst>
            </p:cNvPr>
            <p:cNvSpPr/>
            <p:nvPr/>
          </p:nvSpPr>
          <p:spPr>
            <a:xfrm>
              <a:off x="10261165" y="2681721"/>
              <a:ext cx="90178" cy="90177"/>
            </a:xfrm>
            <a:prstGeom prst="ellipse">
              <a:avLst/>
            </a:prstGeom>
            <a:solidFill>
              <a:srgbClr val="EE4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A8B77D4-95AC-427F-8DFB-3454E76507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793" y="-701214"/>
            <a:ext cx="5288027" cy="5867811"/>
          </a:xfrm>
          <a:prstGeom prst="rect">
            <a:avLst/>
          </a:prstGeom>
          <a:effectLst>
            <a:outerShdw blurRad="190500" dist="101600" dir="10800000" algn="r" rotWithShape="0">
              <a:prstClr val="black">
                <a:alpha val="15000"/>
              </a:prstClr>
            </a:outerShdw>
          </a:effec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1265F59B-4E81-455B-B634-844BF1EEC3A7}"/>
              </a:ext>
            </a:extLst>
          </p:cNvPr>
          <p:cNvGrpSpPr/>
          <p:nvPr/>
        </p:nvGrpSpPr>
        <p:grpSpPr>
          <a:xfrm>
            <a:off x="-1754779" y="3221768"/>
            <a:ext cx="14201443" cy="4393064"/>
            <a:chOff x="-5146519" y="3884063"/>
            <a:chExt cx="18891578" cy="4393064"/>
          </a:xfrm>
        </p:grpSpPr>
        <p:pic>
          <p:nvPicPr>
            <p:cNvPr id="25" name="图片 24" descr="天空中有许多云&#10;&#10;描述已自动生成">
              <a:extLst>
                <a:ext uri="{FF2B5EF4-FFF2-40B4-BE49-F238E27FC236}">
                  <a16:creationId xmlns:a16="http://schemas.microsoft.com/office/drawing/2014/main" id="{46D8DAAC-580D-4099-ACBC-5B56294EE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636351" y="5249269"/>
              <a:ext cx="17871241" cy="3027858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3AB291-56ED-41B0-BF76-2FD6A35E817E}"/>
                </a:ext>
              </a:extLst>
            </p:cNvPr>
            <p:cNvGrpSpPr/>
            <p:nvPr/>
          </p:nvGrpSpPr>
          <p:grpSpPr>
            <a:xfrm>
              <a:off x="-5146519" y="3884063"/>
              <a:ext cx="18891578" cy="4303489"/>
              <a:chOff x="-5146519" y="3884063"/>
              <a:chExt cx="18891578" cy="4303489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E3BEBEAB-69A8-4895-8E6A-2F3FFDD74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026" y="3884063"/>
                <a:ext cx="6670033" cy="4303489"/>
              </a:xfrm>
              <a:prstGeom prst="rect">
                <a:avLst/>
              </a:prstGeom>
            </p:spPr>
          </p:pic>
          <p:pic>
            <p:nvPicPr>
              <p:cNvPr id="28" name="图片 27" descr="天空中有许多云&#10;&#10;描述已自动生成">
                <a:extLst>
                  <a:ext uri="{FF2B5EF4-FFF2-40B4-BE49-F238E27FC236}">
                    <a16:creationId xmlns:a16="http://schemas.microsoft.com/office/drawing/2014/main" id="{48573281-D22C-46B7-B10C-05C1E7DD2A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636351" y="4609519"/>
                <a:ext cx="17871241" cy="3027858"/>
              </a:xfrm>
              <a:prstGeom prst="rect">
                <a:avLst/>
              </a:prstGeom>
            </p:spPr>
          </p:pic>
          <p:pic>
            <p:nvPicPr>
              <p:cNvPr id="29" name="图片 28" descr="天空中有许多云&#10;&#10;描述已自动生成">
                <a:extLst>
                  <a:ext uri="{FF2B5EF4-FFF2-40B4-BE49-F238E27FC236}">
                    <a16:creationId xmlns:a16="http://schemas.microsoft.com/office/drawing/2014/main" id="{3D7CCFBF-59C4-4216-8B94-3F7BC6DFCD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5146519" y="4232547"/>
                <a:ext cx="16759480" cy="2839496"/>
              </a:xfrm>
              <a:prstGeom prst="rect">
                <a:avLst/>
              </a:prstGeom>
            </p:spPr>
          </p:pic>
          <p:pic>
            <p:nvPicPr>
              <p:cNvPr id="30" name="图片 29" descr="天空中有许多云&#10;&#10;描述已自动生成">
                <a:extLst>
                  <a:ext uri="{FF2B5EF4-FFF2-40B4-BE49-F238E27FC236}">
                    <a16:creationId xmlns:a16="http://schemas.microsoft.com/office/drawing/2014/main" id="{6CD81C11-C4B9-4078-BECC-60CF2C616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3637229" y="4490174"/>
                <a:ext cx="7753514" cy="1767564"/>
              </a:xfrm>
              <a:prstGeom prst="rect">
                <a:avLst/>
              </a:prstGeom>
            </p:spPr>
          </p:pic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FF01967-815A-4B9B-8DFC-EB1479750037}"/>
              </a:ext>
            </a:extLst>
          </p:cNvPr>
          <p:cNvGrpSpPr/>
          <p:nvPr/>
        </p:nvGrpSpPr>
        <p:grpSpPr>
          <a:xfrm>
            <a:off x="8328529" y="2853806"/>
            <a:ext cx="1402556" cy="1743365"/>
            <a:chOff x="8339841" y="2853806"/>
            <a:chExt cx="1402556" cy="174336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CC88FD5A-9A1D-4E67-9303-3F4BD594B868}"/>
                </a:ext>
              </a:extLst>
            </p:cNvPr>
            <p:cNvSpPr/>
            <p:nvPr/>
          </p:nvSpPr>
          <p:spPr>
            <a:xfrm>
              <a:off x="8339841" y="2853806"/>
              <a:ext cx="1402556" cy="1743365"/>
            </a:xfrm>
            <a:prstGeom prst="roundRect">
              <a:avLst>
                <a:gd name="adj" fmla="val 4031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6F5F3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81000" dist="508000" dir="5400000" sx="80000" sy="8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3551AE2-99DA-4C96-A792-90BC20D41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45663" y="3276384"/>
              <a:ext cx="1190912" cy="11909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94D8976-8DF6-4F81-B196-513487756F06}"/>
                </a:ext>
              </a:extLst>
            </p:cNvPr>
            <p:cNvSpPr txBox="1"/>
            <p:nvPr/>
          </p:nvSpPr>
          <p:spPr>
            <a:xfrm>
              <a:off x="8444307" y="2989065"/>
              <a:ext cx="11838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长按关注视频号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16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76980" y="1722391"/>
            <a:ext cx="10841918" cy="2923269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45000">
                <a:srgbClr val="3047D7"/>
              </a:gs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>
            <a:bevelT w="571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2239" y="2899847"/>
            <a:ext cx="4113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77800" dist="63500" dir="8100000" algn="tr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发展计划</a:t>
            </a:r>
            <a:endParaRPr kumimoji="0" lang="en-US" altLang="zh-CN" sz="5400" b="1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77800" dist="63500" dir="8100000" algn="tr" rotWithShape="0">
                  <a:prstClr val="black">
                    <a:alpha val="10000"/>
                  </a:prstClr>
                </a:outerShdw>
              </a:effectLst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212450" y="958850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7640" y="3736955"/>
            <a:ext cx="302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DEVELOPMENT PLAN</a:t>
            </a:r>
            <a:endParaRPr lang="zh-CN" altLang="en-US" sz="2000" dirty="0">
              <a:solidFill>
                <a:schemeClr val="bg1">
                  <a:alpha val="80000"/>
                </a:schemeClr>
              </a:solidFill>
              <a:cs typeface="DINPro-Regular" panose="0200050303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3769" y="2074365"/>
            <a:ext cx="1195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77800" dist="63500" dir="8100000" algn="tr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D-DIN" panose="020B0504030202030204"/>
                <a:ea typeface="阿里巴巴普惠体 R" panose="00020600040101010101" charset="-122"/>
                <a:cs typeface="DINPro-Regular" panose="02000503030000020004" charset="0"/>
              </a:rPr>
              <a:t>04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62588" y="5529105"/>
            <a:ext cx="7967150" cy="612765"/>
            <a:chOff x="660400" y="5529105"/>
            <a:chExt cx="7967150" cy="612765"/>
          </a:xfrm>
        </p:grpSpPr>
        <p:sp>
          <p:nvSpPr>
            <p:cNvPr id="16" name="矩形 15"/>
            <p:cNvSpPr/>
            <p:nvPr/>
          </p:nvSpPr>
          <p:spPr>
            <a:xfrm>
              <a:off x="660400" y="5529105"/>
              <a:ext cx="7967150" cy="555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+mn-cs"/>
                </a:rPr>
                <a:t>此处你看到的正是本页的文字占位展示，过渡页也叫做转场页，在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+mn-cs"/>
                </a:rPr>
                <a:t>PPT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+mn-cs"/>
                </a:rPr>
                <a:t>中起到承上启下的作用，通产我们可以在这里添加这一部分的核心观点，内容概述或其他注释信息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745071" y="6141870"/>
              <a:ext cx="77228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/>
          <p:cNvCxnSpPr/>
          <p:nvPr/>
        </p:nvCxnSpPr>
        <p:spPr>
          <a:xfrm flipV="1">
            <a:off x="11000975" y="4301747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614475" y="316144"/>
            <a:ext cx="7547502" cy="526130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215754" y="314324"/>
            <a:ext cx="7945835" cy="5264945"/>
            <a:chOff x="3886812" y="623659"/>
            <a:chExt cx="6596239" cy="4370697"/>
          </a:xfrm>
        </p:grpSpPr>
        <p:pic>
          <p:nvPicPr>
            <p:cNvPr id="26" name="图形 2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6991" r="1691" b="14424"/>
            <a:stretch>
              <a:fillRect/>
            </a:stretch>
          </p:blipFill>
          <p:spPr>
            <a:xfrm flipH="1">
              <a:off x="4218132" y="623659"/>
              <a:ext cx="6264919" cy="437069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 rot="1053122">
              <a:off x="3886812" y="1274152"/>
              <a:ext cx="3983795" cy="766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-DIN" panose="020B0504030202030204"/>
                  <a:ea typeface="阿里巴巴普惠体 R" panose="00020600040101010101" charset="-122"/>
                  <a:cs typeface="DINPro-Regular" panose="02000503030000020004" charset="0"/>
                </a:rPr>
                <a:t>PART FOUR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-DIN" panose="020B0504030202030204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3848099" y="1361177"/>
            <a:ext cx="4495802" cy="4495802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>
            <a:outerShdw blurRad="254000" dist="254000" dir="5400000" sx="95000" sy="95000" algn="t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1574190" y="3082533"/>
            <a:ext cx="2068722" cy="1066685"/>
          </a:xfrm>
          <a:custGeom>
            <a:avLst/>
            <a:gdLst>
              <a:gd name="connsiteX0" fmla="*/ 0 w 2068722"/>
              <a:gd name="connsiteY0" fmla="*/ 0 h 1066685"/>
              <a:gd name="connsiteX1" fmla="*/ 2068722 w 2068722"/>
              <a:gd name="connsiteY1" fmla="*/ 0 h 1066685"/>
              <a:gd name="connsiteX2" fmla="*/ 2068722 w 2068722"/>
              <a:gd name="connsiteY2" fmla="*/ 1066685 h 1066685"/>
              <a:gd name="connsiteX3" fmla="*/ 0 w 2068722"/>
              <a:gd name="connsiteY3" fmla="*/ 1066685 h 1066685"/>
              <a:gd name="connsiteX4" fmla="*/ 0 w 2068722"/>
              <a:gd name="connsiteY4" fmla="*/ 0 h 106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8722" h="1066685">
                <a:moveTo>
                  <a:pt x="0" y="0"/>
                </a:moveTo>
                <a:lnTo>
                  <a:pt x="2068722" y="0"/>
                </a:lnTo>
                <a:lnTo>
                  <a:pt x="2068722" y="1066685"/>
                </a:lnTo>
                <a:lnTo>
                  <a:pt x="0" y="106668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5400" kern="1200" dirty="0">
                <a:cs typeface="DINPro-Regular" panose="02000503030000020004" charset="0"/>
              </a:rPr>
              <a:t> </a:t>
            </a:r>
            <a:endParaRPr lang="zh-CN" altLang="en-US" sz="5400" kern="1200" dirty="0">
              <a:cs typeface="DINPro-Regular" panose="02000503030000020004" charset="0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6338718" y="2059143"/>
            <a:ext cx="111840" cy="969713"/>
          </a:xfrm>
          <a:custGeom>
            <a:avLst/>
            <a:gdLst>
              <a:gd name="connsiteX0" fmla="*/ 0 w 111840"/>
              <a:gd name="connsiteY0" fmla="*/ 0 h 969713"/>
              <a:gd name="connsiteX1" fmla="*/ 111840 w 111840"/>
              <a:gd name="connsiteY1" fmla="*/ 0 h 969713"/>
              <a:gd name="connsiteX2" fmla="*/ 111840 w 111840"/>
              <a:gd name="connsiteY2" fmla="*/ 969713 h 969713"/>
              <a:gd name="connsiteX3" fmla="*/ 0 w 111840"/>
              <a:gd name="connsiteY3" fmla="*/ 969713 h 969713"/>
              <a:gd name="connsiteX4" fmla="*/ 0 w 111840"/>
              <a:gd name="connsiteY4" fmla="*/ 0 h 96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840" h="969713">
                <a:moveTo>
                  <a:pt x="0" y="0"/>
                </a:moveTo>
                <a:lnTo>
                  <a:pt x="111840" y="0"/>
                </a:lnTo>
                <a:lnTo>
                  <a:pt x="111840" y="969713"/>
                </a:lnTo>
                <a:lnTo>
                  <a:pt x="0" y="9697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690" tIns="0" rIns="186690" bIns="0" numCol="1" spcCol="1270" anchor="ctr" anchorCtr="0">
            <a:noAutofit/>
          </a:bodyPr>
          <a:lstStyle/>
          <a:p>
            <a:pPr marL="0" lvl="0" indent="0" algn="l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4900" kern="1200" dirty="0">
                <a:cs typeface="DINPro-Regular" panose="02000503030000020004" charset="0"/>
              </a:rPr>
              <a:t>  </a:t>
            </a:r>
            <a:endParaRPr lang="zh-CN" altLang="en-US" sz="4900" kern="1200" dirty="0">
              <a:cs typeface="DINPro-Regular" panose="02000503030000020004" charset="0"/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5873255" y="3190476"/>
            <a:ext cx="158386" cy="969713"/>
          </a:xfrm>
          <a:custGeom>
            <a:avLst/>
            <a:gdLst>
              <a:gd name="connsiteX0" fmla="*/ 0 w 158386"/>
              <a:gd name="connsiteY0" fmla="*/ 0 h 969713"/>
              <a:gd name="connsiteX1" fmla="*/ 158386 w 158386"/>
              <a:gd name="connsiteY1" fmla="*/ 0 h 969713"/>
              <a:gd name="connsiteX2" fmla="*/ 158386 w 158386"/>
              <a:gd name="connsiteY2" fmla="*/ 969713 h 969713"/>
              <a:gd name="connsiteX3" fmla="*/ 0 w 158386"/>
              <a:gd name="connsiteY3" fmla="*/ 969713 h 969713"/>
              <a:gd name="connsiteX4" fmla="*/ 0 w 158386"/>
              <a:gd name="connsiteY4" fmla="*/ 0 h 96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86" h="969713">
                <a:moveTo>
                  <a:pt x="0" y="0"/>
                </a:moveTo>
                <a:lnTo>
                  <a:pt x="158386" y="0"/>
                </a:lnTo>
                <a:lnTo>
                  <a:pt x="158386" y="969713"/>
                </a:lnTo>
                <a:lnTo>
                  <a:pt x="0" y="9697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690" tIns="0" rIns="186690" bIns="0" numCol="1" spcCol="1270" anchor="ctr" anchorCtr="0">
            <a:noAutofit/>
          </a:bodyPr>
          <a:lstStyle/>
          <a:p>
            <a:pPr marL="0" lvl="0" indent="0" algn="l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4900" kern="1200" dirty="0">
                <a:cs typeface="DINPro-Regular" panose="02000503030000020004" charset="0"/>
              </a:rPr>
              <a:t> </a:t>
            </a:r>
            <a:endParaRPr lang="zh-CN" altLang="en-US" sz="4900" kern="1200" dirty="0">
              <a:cs typeface="DINPro-Regular" panose="0200050303000002000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534831" y="2121017"/>
            <a:ext cx="3082717" cy="3082717"/>
          </a:xfrm>
          <a:prstGeom prst="ellipse">
            <a:avLst/>
          </a:prstGeom>
          <a:solidFill>
            <a:schemeClr val="bg1">
              <a:alpha val="80000"/>
            </a:schemeClr>
          </a:solidFill>
          <a:ln w="19050">
            <a:noFill/>
            <a:prstDash val="dash"/>
          </a:ln>
          <a:effectLst>
            <a:outerShdw blurRad="254000" dist="254000" dir="5400000" sx="95000" sy="95000" algn="t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61225" y="1680271"/>
            <a:ext cx="29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34063" y="2123349"/>
            <a:ext cx="2935383" cy="63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根据需要添加对关键词的阐述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内容较多时建议分段展示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51" name="矩形: 圆角 50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52" name="矩形: 圆角 51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612898" y="3406276"/>
            <a:ext cx="29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5736" y="3732428"/>
            <a:ext cx="2935383" cy="63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根据需要添加对关键词的阐述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内容较多时建议分段展示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4828" y="1708920"/>
            <a:ext cx="29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94828" y="2009672"/>
            <a:ext cx="2751071" cy="63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根据需要添加对关键词的阐述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内容较多时建议分段展示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606725" y="2765114"/>
            <a:ext cx="297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DINPro-Regular" panose="02000503030000020004" charset="0"/>
              </a:rPr>
              <a:t>关键词</a:t>
            </a:r>
            <a:endParaRPr kumimoji="0" lang="en-US" altLang="zh-CN" sz="40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j-ea"/>
              <a:ea typeface="+mj-ea"/>
              <a:cs typeface="DINPro-Regular" panose="0200050303000002000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670881" y="3406276"/>
            <a:ext cx="29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670881" y="3720582"/>
            <a:ext cx="2935383" cy="63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根据需要添加对关键词的阐述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内容较多时建议分段展示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152650" y="1680271"/>
            <a:ext cx="160048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2152650" y="2049603"/>
            <a:ext cx="1600484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1790700" y="3406276"/>
            <a:ext cx="160048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1790700" y="3775608"/>
            <a:ext cx="1600484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8523190" y="1680271"/>
            <a:ext cx="160048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8523190" y="2049603"/>
            <a:ext cx="1600484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8782050" y="3406276"/>
            <a:ext cx="160048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8782050" y="3775608"/>
            <a:ext cx="1600484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4232284" y="1806181"/>
            <a:ext cx="476733" cy="406000"/>
            <a:chOff x="1712937" y="1292619"/>
            <a:chExt cx="876031" cy="746054"/>
          </a:xfrm>
        </p:grpSpPr>
        <p:sp>
          <p:nvSpPr>
            <p:cNvPr id="92" name="椭圆 91"/>
            <p:cNvSpPr/>
            <p:nvPr/>
          </p:nvSpPr>
          <p:spPr>
            <a:xfrm>
              <a:off x="1787460" y="1311689"/>
              <a:ext cx="726984" cy="726984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712937" y="1292619"/>
              <a:ext cx="876031" cy="73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01</a:t>
              </a: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627687" y="3494388"/>
            <a:ext cx="476733" cy="406000"/>
            <a:chOff x="1712937" y="1292619"/>
            <a:chExt cx="876031" cy="746054"/>
          </a:xfrm>
        </p:grpSpPr>
        <p:sp>
          <p:nvSpPr>
            <p:cNvPr id="95" name="椭圆 94"/>
            <p:cNvSpPr/>
            <p:nvPr/>
          </p:nvSpPr>
          <p:spPr>
            <a:xfrm>
              <a:off x="1787460" y="1311689"/>
              <a:ext cx="726984" cy="726984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712937" y="1292619"/>
              <a:ext cx="876031" cy="73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02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472336" y="1806181"/>
            <a:ext cx="476733" cy="406000"/>
            <a:chOff x="1712937" y="1292619"/>
            <a:chExt cx="876031" cy="746054"/>
          </a:xfrm>
        </p:grpSpPr>
        <p:sp>
          <p:nvSpPr>
            <p:cNvPr id="101" name="椭圆 100"/>
            <p:cNvSpPr/>
            <p:nvPr/>
          </p:nvSpPr>
          <p:spPr>
            <a:xfrm>
              <a:off x="1787460" y="1311689"/>
              <a:ext cx="726984" cy="726984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712937" y="1292619"/>
              <a:ext cx="876031" cy="73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06</a:t>
              </a: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065913" y="3459375"/>
            <a:ext cx="476733" cy="406000"/>
            <a:chOff x="1712937" y="1292619"/>
            <a:chExt cx="876031" cy="746054"/>
          </a:xfrm>
        </p:grpSpPr>
        <p:sp>
          <p:nvSpPr>
            <p:cNvPr id="107" name="椭圆 106"/>
            <p:cNvSpPr/>
            <p:nvPr/>
          </p:nvSpPr>
          <p:spPr>
            <a:xfrm>
              <a:off x="1787460" y="1311689"/>
              <a:ext cx="726984" cy="726984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712937" y="1292619"/>
              <a:ext cx="876031" cy="73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05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8394828" y="4919172"/>
            <a:ext cx="29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394828" y="5219924"/>
            <a:ext cx="2935383" cy="63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根据需要添加对关键词的阐述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内容较多时建议分段展示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33673" y="4908147"/>
            <a:ext cx="290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06511" y="5234299"/>
            <a:ext cx="2935383" cy="63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根据需要添加对关键词的阐述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effectLst/>
                <a:uLnTx/>
                <a:uFillTx/>
                <a:latin typeface="+mn-ea"/>
                <a:cs typeface="DINPro-Regular" panose="02000503030000020004" charset="0"/>
              </a:rPr>
              <a:t>内容较多时建议分段展示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  <a:alpha val="80000"/>
                </a:schemeClr>
              </a:solidFill>
              <a:effectLst/>
              <a:uLnTx/>
              <a:uFillTx/>
              <a:latin typeface="+mn-ea"/>
              <a:cs typeface="DINPro-Regular" panose="0200050303000002000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2152650" y="4887199"/>
            <a:ext cx="160048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2152650" y="5256531"/>
            <a:ext cx="1600484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8523190" y="4887199"/>
            <a:ext cx="160048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8523190" y="5256531"/>
            <a:ext cx="1600484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4232284" y="4889813"/>
            <a:ext cx="476733" cy="406000"/>
            <a:chOff x="1712937" y="1292619"/>
            <a:chExt cx="876031" cy="746054"/>
          </a:xfrm>
        </p:grpSpPr>
        <p:sp>
          <p:nvSpPr>
            <p:cNvPr id="98" name="椭圆 97"/>
            <p:cNvSpPr/>
            <p:nvPr/>
          </p:nvSpPr>
          <p:spPr>
            <a:xfrm>
              <a:off x="1787460" y="1311689"/>
              <a:ext cx="726984" cy="726984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1712937" y="1292619"/>
              <a:ext cx="876031" cy="73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03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472336" y="4889813"/>
            <a:ext cx="476733" cy="406000"/>
            <a:chOff x="1712937" y="1292619"/>
            <a:chExt cx="876031" cy="746054"/>
          </a:xfrm>
        </p:grpSpPr>
        <p:sp>
          <p:nvSpPr>
            <p:cNvPr id="104" name="椭圆 103"/>
            <p:cNvSpPr/>
            <p:nvPr/>
          </p:nvSpPr>
          <p:spPr>
            <a:xfrm>
              <a:off x="1787460" y="1311689"/>
              <a:ext cx="726984" cy="726984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712937" y="1292619"/>
              <a:ext cx="876031" cy="73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04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942473" y="3332707"/>
            <a:ext cx="2304488" cy="1871634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02699" y="5938649"/>
            <a:ext cx="62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055D4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…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srgbClr val="4055D4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60400" y="1460178"/>
            <a:ext cx="3644900" cy="4352124"/>
            <a:chOff x="696761" y="4823179"/>
            <a:chExt cx="1668244" cy="4526631"/>
          </a:xfrm>
        </p:grpSpPr>
        <p:sp>
          <p:nvSpPr>
            <p:cNvPr id="63" name="矩形: 圆角 62"/>
            <p:cNvSpPr/>
            <p:nvPr/>
          </p:nvSpPr>
          <p:spPr>
            <a:xfrm>
              <a:off x="696761" y="4823179"/>
              <a:ext cx="1668244" cy="4526631"/>
            </a:xfrm>
            <a:prstGeom prst="roundRect">
              <a:avLst>
                <a:gd name="adj" fmla="val 3434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1">
                  <a:lumMod val="20000"/>
                  <a:lumOff val="80000"/>
                  <a:alpha val="22000"/>
                </a:schemeClr>
              </a:solidFill>
            </a:ln>
            <a:effectLst>
              <a:outerShdw blurRad="165100" dist="152400" dir="5400000" algn="t" rotWithShape="0">
                <a:schemeClr val="accent1">
                  <a:lumMod val="75000"/>
                  <a:alpha val="31000"/>
                </a:schemeClr>
              </a:outerShdw>
            </a:effectLst>
            <a:scene3d>
              <a:camera prst="orthographicFront"/>
              <a:lightRig rig="threePt" dir="t"/>
            </a:scene3d>
            <a:sp3d contourW="12700">
              <a:bevelT w="57150" h="635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64" name="矩形: 圆角 63"/>
            <p:cNvSpPr/>
            <p:nvPr/>
          </p:nvSpPr>
          <p:spPr>
            <a:xfrm rot="16200000" flipH="1">
              <a:off x="1499179" y="8583371"/>
              <a:ext cx="63408" cy="2842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20000"/>
                  <a:lumOff val="80000"/>
                  <a:alpha val="22000"/>
                </a:schemeClr>
              </a:solidFill>
            </a:ln>
            <a:effectLst>
              <a:outerShdw blurRad="165100" dist="152400" dir="5400000" algn="t" rotWithShape="0">
                <a:schemeClr val="accent1">
                  <a:lumMod val="75000"/>
                  <a:alpha val="31000"/>
                </a:schemeClr>
              </a:outerShdw>
            </a:effectLst>
            <a:scene3d>
              <a:camera prst="orthographicFront"/>
              <a:lightRig rig="threePt" dir="t"/>
            </a:scene3d>
            <a:sp3d contourW="12700">
              <a:bevelT w="57150" h="635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</p:grpSp>
      <p:sp>
        <p:nvSpPr>
          <p:cNvPr id="12" name="矩形: 圆角 11"/>
          <p:cNvSpPr/>
          <p:nvPr/>
        </p:nvSpPr>
        <p:spPr>
          <a:xfrm>
            <a:off x="4617948" y="1412019"/>
            <a:ext cx="3644900" cy="4352124"/>
          </a:xfrm>
          <a:prstGeom prst="roundRect">
            <a:avLst>
              <a:gd name="adj" fmla="val 3434"/>
            </a:avLst>
          </a:prstGeom>
          <a:solidFill>
            <a:schemeClr val="bg1"/>
          </a:solidFill>
          <a:ln>
            <a:noFill/>
          </a:ln>
          <a:effectLst>
            <a:outerShdw blurRad="215900" dist="165100" dir="5400000" algn="t" rotWithShape="0">
              <a:schemeClr val="tx1">
                <a:lumMod val="75000"/>
                <a:lumOff val="2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1" name="矩形: 圆角 10"/>
          <p:cNvSpPr/>
          <p:nvPr/>
        </p:nvSpPr>
        <p:spPr>
          <a:xfrm rot="16200000" flipH="1">
            <a:off x="6409916" y="4840546"/>
            <a:ext cx="60964" cy="62112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98997" y="4278260"/>
            <a:ext cx="2791760" cy="464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E55"/>
              </a:buClr>
              <a:buSzTx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点击添加计划安排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598997" y="3185978"/>
            <a:ext cx="2791760" cy="464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E55"/>
              </a:buClr>
              <a:buSzTx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点击添加计划安排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598997" y="2087141"/>
            <a:ext cx="2791760" cy="464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E55"/>
              </a:buClr>
              <a:buSzTx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点击添加计划安排</a:t>
            </a:r>
          </a:p>
        </p:txBody>
      </p:sp>
      <p:sp>
        <p:nvSpPr>
          <p:cNvPr id="41" name="椭圆 40"/>
          <p:cNvSpPr/>
          <p:nvPr/>
        </p:nvSpPr>
        <p:spPr>
          <a:xfrm>
            <a:off x="4989256" y="2086016"/>
            <a:ext cx="530095" cy="53009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152400" dist="1016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989256" y="3174476"/>
            <a:ext cx="530094" cy="53009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152400" dist="1016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989256" y="4246616"/>
            <a:ext cx="530095" cy="53009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152400" dist="101600" dir="8100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</p:txBody>
      </p:sp>
      <p:cxnSp>
        <p:nvCxnSpPr>
          <p:cNvPr id="34" name="直接连接符 33"/>
          <p:cNvCxnSpPr>
            <a:stCxn id="39" idx="0"/>
          </p:cNvCxnSpPr>
          <p:nvPr/>
        </p:nvCxnSpPr>
        <p:spPr>
          <a:xfrm flipV="1">
            <a:off x="5254304" y="2641517"/>
            <a:ext cx="0" cy="53295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7" idx="0"/>
            <a:endCxn id="39" idx="4"/>
          </p:cNvCxnSpPr>
          <p:nvPr/>
        </p:nvCxnSpPr>
        <p:spPr>
          <a:xfrm flipV="1">
            <a:off x="5254304" y="3704571"/>
            <a:ext cx="0" cy="5420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46" name="矩形: 圆角 45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47" name="矩形: 圆角 46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610460" y="4278260"/>
            <a:ext cx="2791760" cy="464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E55"/>
              </a:buClr>
              <a:buSzTx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点击添加计划安排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610460" y="3185978"/>
            <a:ext cx="2791760" cy="464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E55"/>
              </a:buClr>
              <a:buSzTx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点击添加计划安排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610460" y="2087141"/>
            <a:ext cx="2791760" cy="464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E55"/>
              </a:buClr>
              <a:buSzTx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点击添加计划安排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000718" y="2086017"/>
            <a:ext cx="530099" cy="2690694"/>
            <a:chOff x="5084453" y="2086017"/>
            <a:chExt cx="434897" cy="2207466"/>
          </a:xfrm>
        </p:grpSpPr>
        <p:sp>
          <p:nvSpPr>
            <p:cNvPr id="61" name="椭圆 60"/>
            <p:cNvSpPr/>
            <p:nvPr/>
          </p:nvSpPr>
          <p:spPr>
            <a:xfrm>
              <a:off x="5084453" y="2086017"/>
              <a:ext cx="434894" cy="4348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DINPro-Regular" panose="02000503030000020004" charset="0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5084457" y="2978997"/>
              <a:ext cx="434893" cy="4348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  <a:cs typeface="DINPro-Regular" panose="02000503030000020004" charset="0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5084455" y="3858589"/>
              <a:ext cx="434894" cy="4348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152400" dist="101600" dir="8100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bg1"/>
                </a:solidFill>
                <a:cs typeface="DINPro-Regular" panose="02000503030000020004" charset="0"/>
              </a:endParaRPr>
            </a:p>
          </p:txBody>
        </p:sp>
        <p:sp>
          <p:nvSpPr>
            <p:cNvPr id="83" name="departures-flights_76443"/>
            <p:cNvSpPr>
              <a:spLocks noChangeAspect="1"/>
            </p:cNvSpPr>
            <p:nvPr/>
          </p:nvSpPr>
          <p:spPr bwMode="auto">
            <a:xfrm>
              <a:off x="5170740" y="2178152"/>
              <a:ext cx="273981" cy="273349"/>
            </a:xfrm>
            <a:custGeom>
              <a:avLst/>
              <a:gdLst>
                <a:gd name="T0" fmla="*/ 4473 w 4646"/>
                <a:gd name="T1" fmla="*/ 173 h 4643"/>
                <a:gd name="T2" fmla="*/ 3844 w 4646"/>
                <a:gd name="T3" fmla="*/ 173 h 4643"/>
                <a:gd name="T4" fmla="*/ 2904 w 4646"/>
                <a:gd name="T5" fmla="*/ 1113 h 4643"/>
                <a:gd name="T6" fmla="*/ 1383 w 4646"/>
                <a:gd name="T7" fmla="*/ 596 h 4643"/>
                <a:gd name="T8" fmla="*/ 1318 w 4646"/>
                <a:gd name="T9" fmla="*/ 597 h 4643"/>
                <a:gd name="T10" fmla="*/ 622 w 4646"/>
                <a:gd name="T11" fmla="*/ 868 h 4643"/>
                <a:gd name="T12" fmla="*/ 583 w 4646"/>
                <a:gd name="T13" fmla="*/ 891 h 4643"/>
                <a:gd name="T14" fmla="*/ 583 w 4646"/>
                <a:gd name="T15" fmla="*/ 1024 h 4643"/>
                <a:gd name="T16" fmla="*/ 583 w 4646"/>
                <a:gd name="T17" fmla="*/ 1025 h 4643"/>
                <a:gd name="T18" fmla="*/ 598 w 4646"/>
                <a:gd name="T19" fmla="*/ 1037 h 4643"/>
                <a:gd name="T20" fmla="*/ 2031 w 4646"/>
                <a:gd name="T21" fmla="*/ 1987 h 4643"/>
                <a:gd name="T22" fmla="*/ 1061 w 4646"/>
                <a:gd name="T23" fmla="*/ 2957 h 4643"/>
                <a:gd name="T24" fmla="*/ 453 w 4646"/>
                <a:gd name="T25" fmla="*/ 2750 h 4643"/>
                <a:gd name="T26" fmla="*/ 418 w 4646"/>
                <a:gd name="T27" fmla="*/ 2751 h 4643"/>
                <a:gd name="T28" fmla="*/ 42 w 4646"/>
                <a:gd name="T29" fmla="*/ 2897 h 4643"/>
                <a:gd name="T30" fmla="*/ 20 w 4646"/>
                <a:gd name="T31" fmla="*/ 2911 h 4643"/>
                <a:gd name="T32" fmla="*/ 20 w 4646"/>
                <a:gd name="T33" fmla="*/ 2982 h 4643"/>
                <a:gd name="T34" fmla="*/ 20 w 4646"/>
                <a:gd name="T35" fmla="*/ 2982 h 4643"/>
                <a:gd name="T36" fmla="*/ 28 w 4646"/>
                <a:gd name="T37" fmla="*/ 2989 h 4643"/>
                <a:gd name="T38" fmla="*/ 748 w 4646"/>
                <a:gd name="T39" fmla="*/ 3466 h 4643"/>
                <a:gd name="T40" fmla="*/ 878 w 4646"/>
                <a:gd name="T41" fmla="*/ 3768 h 4643"/>
                <a:gd name="T42" fmla="*/ 1180 w 4646"/>
                <a:gd name="T43" fmla="*/ 3898 h 4643"/>
                <a:gd name="T44" fmla="*/ 1657 w 4646"/>
                <a:gd name="T45" fmla="*/ 4618 h 4643"/>
                <a:gd name="T46" fmla="*/ 1705 w 4646"/>
                <a:gd name="T47" fmla="*/ 4641 h 4643"/>
                <a:gd name="T48" fmla="*/ 1747 w 4646"/>
                <a:gd name="T49" fmla="*/ 4608 h 4643"/>
                <a:gd name="T50" fmla="*/ 1895 w 4646"/>
                <a:gd name="T51" fmla="*/ 4228 h 4643"/>
                <a:gd name="T52" fmla="*/ 1896 w 4646"/>
                <a:gd name="T53" fmla="*/ 4193 h 4643"/>
                <a:gd name="T54" fmla="*/ 1689 w 4646"/>
                <a:gd name="T55" fmla="*/ 3585 h 4643"/>
                <a:gd name="T56" fmla="*/ 2659 w 4646"/>
                <a:gd name="T57" fmla="*/ 2615 h 4643"/>
                <a:gd name="T58" fmla="*/ 3609 w 4646"/>
                <a:gd name="T59" fmla="*/ 4048 h 4643"/>
                <a:gd name="T60" fmla="*/ 3698 w 4646"/>
                <a:gd name="T61" fmla="*/ 4090 h 4643"/>
                <a:gd name="T62" fmla="*/ 3776 w 4646"/>
                <a:gd name="T63" fmla="*/ 4030 h 4643"/>
                <a:gd name="T64" fmla="*/ 4049 w 4646"/>
                <a:gd name="T65" fmla="*/ 3328 h 4643"/>
                <a:gd name="T66" fmla="*/ 4050 w 4646"/>
                <a:gd name="T67" fmla="*/ 3263 h 4643"/>
                <a:gd name="T68" fmla="*/ 3533 w 4646"/>
                <a:gd name="T69" fmla="*/ 1742 h 4643"/>
                <a:gd name="T70" fmla="*/ 4473 w 4646"/>
                <a:gd name="T71" fmla="*/ 802 h 4643"/>
                <a:gd name="T72" fmla="*/ 4473 w 4646"/>
                <a:gd name="T73" fmla="*/ 173 h 4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46" h="4643">
                  <a:moveTo>
                    <a:pt x="4473" y="173"/>
                  </a:moveTo>
                  <a:cubicBezTo>
                    <a:pt x="4299" y="0"/>
                    <a:pt x="4018" y="0"/>
                    <a:pt x="3844" y="173"/>
                  </a:cubicBezTo>
                  <a:lnTo>
                    <a:pt x="2904" y="1113"/>
                  </a:lnTo>
                  <a:lnTo>
                    <a:pt x="1383" y="596"/>
                  </a:lnTo>
                  <a:cubicBezTo>
                    <a:pt x="1362" y="589"/>
                    <a:pt x="1339" y="589"/>
                    <a:pt x="1318" y="597"/>
                  </a:cubicBezTo>
                  <a:lnTo>
                    <a:pt x="622" y="868"/>
                  </a:lnTo>
                  <a:cubicBezTo>
                    <a:pt x="608" y="872"/>
                    <a:pt x="595" y="880"/>
                    <a:pt x="583" y="891"/>
                  </a:cubicBezTo>
                  <a:cubicBezTo>
                    <a:pt x="547" y="928"/>
                    <a:pt x="546" y="987"/>
                    <a:pt x="583" y="1024"/>
                  </a:cubicBezTo>
                  <a:cubicBezTo>
                    <a:pt x="583" y="1024"/>
                    <a:pt x="583" y="1024"/>
                    <a:pt x="583" y="1025"/>
                  </a:cubicBezTo>
                  <a:cubicBezTo>
                    <a:pt x="588" y="1029"/>
                    <a:pt x="593" y="1033"/>
                    <a:pt x="598" y="1037"/>
                  </a:cubicBezTo>
                  <a:lnTo>
                    <a:pt x="2031" y="1987"/>
                  </a:lnTo>
                  <a:lnTo>
                    <a:pt x="1061" y="2957"/>
                  </a:lnTo>
                  <a:lnTo>
                    <a:pt x="453" y="2750"/>
                  </a:lnTo>
                  <a:cubicBezTo>
                    <a:pt x="441" y="2746"/>
                    <a:pt x="429" y="2747"/>
                    <a:pt x="418" y="2751"/>
                  </a:cubicBezTo>
                  <a:lnTo>
                    <a:pt x="42" y="2897"/>
                  </a:lnTo>
                  <a:cubicBezTo>
                    <a:pt x="32" y="2901"/>
                    <a:pt x="26" y="2905"/>
                    <a:pt x="20" y="2911"/>
                  </a:cubicBezTo>
                  <a:cubicBezTo>
                    <a:pt x="0" y="2931"/>
                    <a:pt x="0" y="2962"/>
                    <a:pt x="20" y="2982"/>
                  </a:cubicBezTo>
                  <a:cubicBezTo>
                    <a:pt x="20" y="2982"/>
                    <a:pt x="20" y="2982"/>
                    <a:pt x="20" y="2982"/>
                  </a:cubicBezTo>
                  <a:cubicBezTo>
                    <a:pt x="22" y="2985"/>
                    <a:pt x="25" y="2987"/>
                    <a:pt x="28" y="2989"/>
                  </a:cubicBezTo>
                  <a:lnTo>
                    <a:pt x="748" y="3466"/>
                  </a:lnTo>
                  <a:cubicBezTo>
                    <a:pt x="751" y="3576"/>
                    <a:pt x="794" y="3684"/>
                    <a:pt x="878" y="3768"/>
                  </a:cubicBezTo>
                  <a:cubicBezTo>
                    <a:pt x="962" y="3852"/>
                    <a:pt x="1070" y="3895"/>
                    <a:pt x="1180" y="3898"/>
                  </a:cubicBezTo>
                  <a:lnTo>
                    <a:pt x="1657" y="4618"/>
                  </a:lnTo>
                  <a:cubicBezTo>
                    <a:pt x="1668" y="4634"/>
                    <a:pt x="1686" y="4643"/>
                    <a:pt x="1705" y="4641"/>
                  </a:cubicBezTo>
                  <a:cubicBezTo>
                    <a:pt x="1724" y="4639"/>
                    <a:pt x="1741" y="4626"/>
                    <a:pt x="1747" y="4608"/>
                  </a:cubicBezTo>
                  <a:lnTo>
                    <a:pt x="1895" y="4228"/>
                  </a:lnTo>
                  <a:cubicBezTo>
                    <a:pt x="1899" y="4217"/>
                    <a:pt x="1900" y="4205"/>
                    <a:pt x="1896" y="4193"/>
                  </a:cubicBezTo>
                  <a:lnTo>
                    <a:pt x="1689" y="3585"/>
                  </a:lnTo>
                  <a:lnTo>
                    <a:pt x="2659" y="2615"/>
                  </a:lnTo>
                  <a:lnTo>
                    <a:pt x="3609" y="4048"/>
                  </a:lnTo>
                  <a:cubicBezTo>
                    <a:pt x="3629" y="4077"/>
                    <a:pt x="3663" y="4093"/>
                    <a:pt x="3698" y="4090"/>
                  </a:cubicBezTo>
                  <a:cubicBezTo>
                    <a:pt x="3733" y="4086"/>
                    <a:pt x="3763" y="4063"/>
                    <a:pt x="3776" y="4030"/>
                  </a:cubicBezTo>
                  <a:lnTo>
                    <a:pt x="4049" y="3328"/>
                  </a:lnTo>
                  <a:cubicBezTo>
                    <a:pt x="4057" y="3307"/>
                    <a:pt x="4058" y="3284"/>
                    <a:pt x="4050" y="3263"/>
                  </a:cubicBezTo>
                  <a:lnTo>
                    <a:pt x="3533" y="1742"/>
                  </a:lnTo>
                  <a:lnTo>
                    <a:pt x="4473" y="802"/>
                  </a:lnTo>
                  <a:cubicBezTo>
                    <a:pt x="4646" y="628"/>
                    <a:pt x="4646" y="347"/>
                    <a:pt x="4473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12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bg1"/>
                </a:solidFill>
                <a:cs typeface="DINPro-Regular" panose="02000503030000020004" charset="0"/>
              </a:endParaRPr>
            </a:p>
          </p:txBody>
        </p:sp>
        <p:sp>
          <p:nvSpPr>
            <p:cNvPr id="84" name="departures-flights_76443"/>
            <p:cNvSpPr>
              <a:spLocks noChangeAspect="1"/>
            </p:cNvSpPr>
            <p:nvPr/>
          </p:nvSpPr>
          <p:spPr bwMode="auto">
            <a:xfrm>
              <a:off x="5206760" y="3060399"/>
              <a:ext cx="201938" cy="273981"/>
            </a:xfrm>
            <a:custGeom>
              <a:avLst/>
              <a:gdLst>
                <a:gd name="T0" fmla="*/ 5526 w 6006"/>
                <a:gd name="T1" fmla="*/ 0 h 8160"/>
                <a:gd name="T2" fmla="*/ 480 w 6006"/>
                <a:gd name="T3" fmla="*/ 0 h 8160"/>
                <a:gd name="T4" fmla="*/ 0 w 6006"/>
                <a:gd name="T5" fmla="*/ 479 h 8160"/>
                <a:gd name="T6" fmla="*/ 0 w 6006"/>
                <a:gd name="T7" fmla="*/ 6355 h 8160"/>
                <a:gd name="T8" fmla="*/ 480 w 6006"/>
                <a:gd name="T9" fmla="*/ 6834 h 8160"/>
                <a:gd name="T10" fmla="*/ 1265 w 6006"/>
                <a:gd name="T11" fmla="*/ 6834 h 8160"/>
                <a:gd name="T12" fmla="*/ 709 w 6006"/>
                <a:gd name="T13" fmla="*/ 7678 h 8160"/>
                <a:gd name="T14" fmla="*/ 798 w 6006"/>
                <a:gd name="T15" fmla="*/ 8109 h 8160"/>
                <a:gd name="T16" fmla="*/ 968 w 6006"/>
                <a:gd name="T17" fmla="*/ 8160 h 8160"/>
                <a:gd name="T18" fmla="*/ 1228 w 6006"/>
                <a:gd name="T19" fmla="*/ 8020 h 8160"/>
                <a:gd name="T20" fmla="*/ 2010 w 6006"/>
                <a:gd name="T21" fmla="*/ 6834 h 8160"/>
                <a:gd name="T22" fmla="*/ 3956 w 6006"/>
                <a:gd name="T23" fmla="*/ 6834 h 8160"/>
                <a:gd name="T24" fmla="*/ 4738 w 6006"/>
                <a:gd name="T25" fmla="*/ 8020 h 8160"/>
                <a:gd name="T26" fmla="*/ 4998 w 6006"/>
                <a:gd name="T27" fmla="*/ 8160 h 8160"/>
                <a:gd name="T28" fmla="*/ 5169 w 6006"/>
                <a:gd name="T29" fmla="*/ 8109 h 8160"/>
                <a:gd name="T30" fmla="*/ 5257 w 6006"/>
                <a:gd name="T31" fmla="*/ 7678 h 8160"/>
                <a:gd name="T32" fmla="*/ 4701 w 6006"/>
                <a:gd name="T33" fmla="*/ 6834 h 8160"/>
                <a:gd name="T34" fmla="*/ 5526 w 6006"/>
                <a:gd name="T35" fmla="*/ 6834 h 8160"/>
                <a:gd name="T36" fmla="*/ 6006 w 6006"/>
                <a:gd name="T37" fmla="*/ 6355 h 8160"/>
                <a:gd name="T38" fmla="*/ 6006 w 6006"/>
                <a:gd name="T39" fmla="*/ 479 h 8160"/>
                <a:gd name="T40" fmla="*/ 5526 w 6006"/>
                <a:gd name="T41" fmla="*/ 0 h 8160"/>
                <a:gd name="T42" fmla="*/ 2155 w 6006"/>
                <a:gd name="T43" fmla="*/ 412 h 8160"/>
                <a:gd name="T44" fmla="*/ 3851 w 6006"/>
                <a:gd name="T45" fmla="*/ 412 h 8160"/>
                <a:gd name="T46" fmla="*/ 4039 w 6006"/>
                <a:gd name="T47" fmla="*/ 600 h 8160"/>
                <a:gd name="T48" fmla="*/ 3851 w 6006"/>
                <a:gd name="T49" fmla="*/ 788 h 8160"/>
                <a:gd name="T50" fmla="*/ 2155 w 6006"/>
                <a:gd name="T51" fmla="*/ 788 h 8160"/>
                <a:gd name="T52" fmla="*/ 1967 w 6006"/>
                <a:gd name="T53" fmla="*/ 600 h 8160"/>
                <a:gd name="T54" fmla="*/ 2155 w 6006"/>
                <a:gd name="T55" fmla="*/ 412 h 8160"/>
                <a:gd name="T56" fmla="*/ 2438 w 6006"/>
                <a:gd name="T57" fmla="*/ 5699 h 8160"/>
                <a:gd name="T58" fmla="*/ 2125 w 6006"/>
                <a:gd name="T59" fmla="*/ 6012 h 8160"/>
                <a:gd name="T60" fmla="*/ 1352 w 6006"/>
                <a:gd name="T61" fmla="*/ 6012 h 8160"/>
                <a:gd name="T62" fmla="*/ 1039 w 6006"/>
                <a:gd name="T63" fmla="*/ 5699 h 8160"/>
                <a:gd name="T64" fmla="*/ 1039 w 6006"/>
                <a:gd name="T65" fmla="*/ 5472 h 8160"/>
                <a:gd name="T66" fmla="*/ 1352 w 6006"/>
                <a:gd name="T67" fmla="*/ 5159 h 8160"/>
                <a:gd name="T68" fmla="*/ 2125 w 6006"/>
                <a:gd name="T69" fmla="*/ 5159 h 8160"/>
                <a:gd name="T70" fmla="*/ 2438 w 6006"/>
                <a:gd name="T71" fmla="*/ 5472 h 8160"/>
                <a:gd name="T72" fmla="*/ 2438 w 6006"/>
                <a:gd name="T73" fmla="*/ 5699 h 8160"/>
                <a:gd name="T74" fmla="*/ 2438 w 6006"/>
                <a:gd name="T75" fmla="*/ 5699 h 8160"/>
                <a:gd name="T76" fmla="*/ 4967 w 6006"/>
                <a:gd name="T77" fmla="*/ 5699 h 8160"/>
                <a:gd name="T78" fmla="*/ 4653 w 6006"/>
                <a:gd name="T79" fmla="*/ 6012 h 8160"/>
                <a:gd name="T80" fmla="*/ 3880 w 6006"/>
                <a:gd name="T81" fmla="*/ 6012 h 8160"/>
                <a:gd name="T82" fmla="*/ 3567 w 6006"/>
                <a:gd name="T83" fmla="*/ 5699 h 8160"/>
                <a:gd name="T84" fmla="*/ 3567 w 6006"/>
                <a:gd name="T85" fmla="*/ 5472 h 8160"/>
                <a:gd name="T86" fmla="*/ 3880 w 6006"/>
                <a:gd name="T87" fmla="*/ 5159 h 8160"/>
                <a:gd name="T88" fmla="*/ 4653 w 6006"/>
                <a:gd name="T89" fmla="*/ 5159 h 8160"/>
                <a:gd name="T90" fmla="*/ 4967 w 6006"/>
                <a:gd name="T91" fmla="*/ 5472 h 8160"/>
                <a:gd name="T92" fmla="*/ 4967 w 6006"/>
                <a:gd name="T93" fmla="*/ 5699 h 8160"/>
                <a:gd name="T94" fmla="*/ 4991 w 6006"/>
                <a:gd name="T95" fmla="*/ 3314 h 8160"/>
                <a:gd name="T96" fmla="*/ 1015 w 6006"/>
                <a:gd name="T97" fmla="*/ 3314 h 8160"/>
                <a:gd name="T98" fmla="*/ 1015 w 6006"/>
                <a:gd name="T99" fmla="*/ 1362 h 8160"/>
                <a:gd name="T100" fmla="*/ 4991 w 6006"/>
                <a:gd name="T101" fmla="*/ 1362 h 8160"/>
                <a:gd name="T102" fmla="*/ 4991 w 6006"/>
                <a:gd name="T103" fmla="*/ 3314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06" h="8160">
                  <a:moveTo>
                    <a:pt x="5526" y="0"/>
                  </a:moveTo>
                  <a:lnTo>
                    <a:pt x="480" y="0"/>
                  </a:lnTo>
                  <a:cubicBezTo>
                    <a:pt x="215" y="0"/>
                    <a:pt x="0" y="215"/>
                    <a:pt x="0" y="479"/>
                  </a:cubicBezTo>
                  <a:lnTo>
                    <a:pt x="0" y="6355"/>
                  </a:lnTo>
                  <a:cubicBezTo>
                    <a:pt x="0" y="6620"/>
                    <a:pt x="215" y="6834"/>
                    <a:pt x="480" y="6834"/>
                  </a:cubicBezTo>
                  <a:lnTo>
                    <a:pt x="1265" y="6834"/>
                  </a:lnTo>
                  <a:lnTo>
                    <a:pt x="709" y="7678"/>
                  </a:lnTo>
                  <a:cubicBezTo>
                    <a:pt x="615" y="7821"/>
                    <a:pt x="654" y="8014"/>
                    <a:pt x="798" y="8109"/>
                  </a:cubicBezTo>
                  <a:cubicBezTo>
                    <a:pt x="850" y="8143"/>
                    <a:pt x="910" y="8160"/>
                    <a:pt x="968" y="8160"/>
                  </a:cubicBezTo>
                  <a:cubicBezTo>
                    <a:pt x="1069" y="8160"/>
                    <a:pt x="1168" y="8111"/>
                    <a:pt x="1228" y="8020"/>
                  </a:cubicBezTo>
                  <a:lnTo>
                    <a:pt x="2010" y="6834"/>
                  </a:lnTo>
                  <a:lnTo>
                    <a:pt x="3956" y="6834"/>
                  </a:lnTo>
                  <a:lnTo>
                    <a:pt x="4738" y="8020"/>
                  </a:lnTo>
                  <a:cubicBezTo>
                    <a:pt x="4798" y="8111"/>
                    <a:pt x="4897" y="8160"/>
                    <a:pt x="4998" y="8160"/>
                  </a:cubicBezTo>
                  <a:cubicBezTo>
                    <a:pt x="5057" y="8160"/>
                    <a:pt x="5116" y="8143"/>
                    <a:pt x="5169" y="8109"/>
                  </a:cubicBezTo>
                  <a:cubicBezTo>
                    <a:pt x="5312" y="8014"/>
                    <a:pt x="5352" y="7821"/>
                    <a:pt x="5257" y="7678"/>
                  </a:cubicBezTo>
                  <a:lnTo>
                    <a:pt x="4701" y="6834"/>
                  </a:lnTo>
                  <a:lnTo>
                    <a:pt x="5526" y="6834"/>
                  </a:lnTo>
                  <a:cubicBezTo>
                    <a:pt x="5791" y="6834"/>
                    <a:pt x="6006" y="6620"/>
                    <a:pt x="6006" y="6355"/>
                  </a:cubicBezTo>
                  <a:lnTo>
                    <a:pt x="6006" y="479"/>
                  </a:lnTo>
                  <a:cubicBezTo>
                    <a:pt x="6006" y="215"/>
                    <a:pt x="5791" y="0"/>
                    <a:pt x="5526" y="0"/>
                  </a:cubicBezTo>
                  <a:close/>
                  <a:moveTo>
                    <a:pt x="2155" y="412"/>
                  </a:moveTo>
                  <a:lnTo>
                    <a:pt x="3851" y="412"/>
                  </a:lnTo>
                  <a:cubicBezTo>
                    <a:pt x="3955" y="412"/>
                    <a:pt x="4039" y="496"/>
                    <a:pt x="4039" y="600"/>
                  </a:cubicBezTo>
                  <a:cubicBezTo>
                    <a:pt x="4039" y="704"/>
                    <a:pt x="3955" y="788"/>
                    <a:pt x="3851" y="788"/>
                  </a:cubicBezTo>
                  <a:lnTo>
                    <a:pt x="2155" y="788"/>
                  </a:lnTo>
                  <a:cubicBezTo>
                    <a:pt x="2051" y="788"/>
                    <a:pt x="1967" y="704"/>
                    <a:pt x="1967" y="600"/>
                  </a:cubicBezTo>
                  <a:cubicBezTo>
                    <a:pt x="1967" y="496"/>
                    <a:pt x="2051" y="412"/>
                    <a:pt x="2155" y="412"/>
                  </a:cubicBezTo>
                  <a:close/>
                  <a:moveTo>
                    <a:pt x="2438" y="5699"/>
                  </a:moveTo>
                  <a:cubicBezTo>
                    <a:pt x="2438" y="5872"/>
                    <a:pt x="2298" y="6012"/>
                    <a:pt x="2125" y="6012"/>
                  </a:cubicBezTo>
                  <a:lnTo>
                    <a:pt x="1352" y="6012"/>
                  </a:lnTo>
                  <a:cubicBezTo>
                    <a:pt x="1180" y="6012"/>
                    <a:pt x="1039" y="5872"/>
                    <a:pt x="1039" y="5699"/>
                  </a:cubicBezTo>
                  <a:lnTo>
                    <a:pt x="1039" y="5472"/>
                  </a:lnTo>
                  <a:cubicBezTo>
                    <a:pt x="1039" y="5299"/>
                    <a:pt x="1180" y="5159"/>
                    <a:pt x="1352" y="5159"/>
                  </a:cubicBezTo>
                  <a:lnTo>
                    <a:pt x="2125" y="5159"/>
                  </a:lnTo>
                  <a:cubicBezTo>
                    <a:pt x="2298" y="5159"/>
                    <a:pt x="2438" y="5299"/>
                    <a:pt x="2438" y="5472"/>
                  </a:cubicBezTo>
                  <a:lnTo>
                    <a:pt x="2438" y="5699"/>
                  </a:lnTo>
                  <a:lnTo>
                    <a:pt x="2438" y="5699"/>
                  </a:lnTo>
                  <a:close/>
                  <a:moveTo>
                    <a:pt x="4967" y="5699"/>
                  </a:moveTo>
                  <a:cubicBezTo>
                    <a:pt x="4967" y="5872"/>
                    <a:pt x="4826" y="6012"/>
                    <a:pt x="4653" y="6012"/>
                  </a:cubicBezTo>
                  <a:lnTo>
                    <a:pt x="3880" y="6012"/>
                  </a:lnTo>
                  <a:cubicBezTo>
                    <a:pt x="3708" y="6012"/>
                    <a:pt x="3567" y="5872"/>
                    <a:pt x="3567" y="5699"/>
                  </a:cubicBezTo>
                  <a:lnTo>
                    <a:pt x="3567" y="5472"/>
                  </a:lnTo>
                  <a:cubicBezTo>
                    <a:pt x="3567" y="5299"/>
                    <a:pt x="3708" y="5159"/>
                    <a:pt x="3880" y="5159"/>
                  </a:cubicBezTo>
                  <a:lnTo>
                    <a:pt x="4653" y="5159"/>
                  </a:lnTo>
                  <a:cubicBezTo>
                    <a:pt x="4826" y="5159"/>
                    <a:pt x="4967" y="5299"/>
                    <a:pt x="4967" y="5472"/>
                  </a:cubicBezTo>
                  <a:lnTo>
                    <a:pt x="4967" y="5699"/>
                  </a:lnTo>
                  <a:close/>
                  <a:moveTo>
                    <a:pt x="4991" y="3314"/>
                  </a:moveTo>
                  <a:lnTo>
                    <a:pt x="1015" y="3314"/>
                  </a:lnTo>
                  <a:lnTo>
                    <a:pt x="1015" y="1362"/>
                  </a:lnTo>
                  <a:lnTo>
                    <a:pt x="4991" y="1362"/>
                  </a:lnTo>
                  <a:lnTo>
                    <a:pt x="4991" y="3314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12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cs typeface="DINPro-Regular" panose="02000503030000020004" charset="0"/>
              </a:endParaRPr>
            </a:p>
          </p:txBody>
        </p:sp>
        <p:sp>
          <p:nvSpPr>
            <p:cNvPr id="85" name="departures-flights_76443"/>
            <p:cNvSpPr>
              <a:spLocks noChangeAspect="1"/>
            </p:cNvSpPr>
            <p:nvPr/>
          </p:nvSpPr>
          <p:spPr bwMode="auto">
            <a:xfrm>
              <a:off x="5211514" y="3948476"/>
              <a:ext cx="182902" cy="273981"/>
            </a:xfrm>
            <a:custGeom>
              <a:avLst/>
              <a:gdLst>
                <a:gd name="connsiteX0" fmla="*/ 216057 w 404938"/>
                <a:gd name="connsiteY0" fmla="*/ 364400 h 606580"/>
                <a:gd name="connsiteX1" fmla="*/ 251848 w 404938"/>
                <a:gd name="connsiteY1" fmla="*/ 400195 h 606580"/>
                <a:gd name="connsiteX2" fmla="*/ 198073 w 404938"/>
                <a:gd name="connsiteY2" fmla="*/ 453665 h 606580"/>
                <a:gd name="connsiteX3" fmla="*/ 162371 w 404938"/>
                <a:gd name="connsiteY3" fmla="*/ 418048 h 606580"/>
                <a:gd name="connsiteX4" fmla="*/ 215967 w 404938"/>
                <a:gd name="connsiteY4" fmla="*/ 303468 h 606580"/>
                <a:gd name="connsiteX5" fmla="*/ 198063 w 404938"/>
                <a:gd name="connsiteY5" fmla="*/ 310800 h 606580"/>
                <a:gd name="connsiteX6" fmla="*/ 108601 w 404938"/>
                <a:gd name="connsiteY6" fmla="*/ 400210 h 606580"/>
                <a:gd name="connsiteX7" fmla="*/ 108601 w 404938"/>
                <a:gd name="connsiteY7" fmla="*/ 435938 h 606580"/>
                <a:gd name="connsiteX8" fmla="*/ 180170 w 404938"/>
                <a:gd name="connsiteY8" fmla="*/ 507394 h 606580"/>
                <a:gd name="connsiteX9" fmla="*/ 198063 w 404938"/>
                <a:gd name="connsiteY9" fmla="*/ 514860 h 606580"/>
                <a:gd name="connsiteX10" fmla="*/ 216044 w 404938"/>
                <a:gd name="connsiteY10" fmla="*/ 507394 h 606580"/>
                <a:gd name="connsiteX11" fmla="*/ 305506 w 404938"/>
                <a:gd name="connsiteY11" fmla="*/ 418074 h 606580"/>
                <a:gd name="connsiteX12" fmla="*/ 313073 w 404938"/>
                <a:gd name="connsiteY12" fmla="*/ 400299 h 606580"/>
                <a:gd name="connsiteX13" fmla="*/ 305595 w 404938"/>
                <a:gd name="connsiteY13" fmla="*/ 382434 h 606580"/>
                <a:gd name="connsiteX14" fmla="*/ 233936 w 404938"/>
                <a:gd name="connsiteY14" fmla="*/ 310800 h 606580"/>
                <a:gd name="connsiteX15" fmla="*/ 215967 w 404938"/>
                <a:gd name="connsiteY15" fmla="*/ 303468 h 606580"/>
                <a:gd name="connsiteX16" fmla="*/ 253164 w 404938"/>
                <a:gd name="connsiteY16" fmla="*/ 202371 h 606580"/>
                <a:gd name="connsiteX17" fmla="*/ 227883 w 404938"/>
                <a:gd name="connsiteY17" fmla="*/ 227612 h 606580"/>
                <a:gd name="connsiteX18" fmla="*/ 101212 w 404938"/>
                <a:gd name="connsiteY18" fmla="*/ 227612 h 606580"/>
                <a:gd name="connsiteX19" fmla="*/ 75931 w 404938"/>
                <a:gd name="connsiteY19" fmla="*/ 252853 h 606580"/>
                <a:gd name="connsiteX20" fmla="*/ 101212 w 404938"/>
                <a:gd name="connsiteY20" fmla="*/ 278094 h 606580"/>
                <a:gd name="connsiteX21" fmla="*/ 227883 w 404938"/>
                <a:gd name="connsiteY21" fmla="*/ 278094 h 606580"/>
                <a:gd name="connsiteX22" fmla="*/ 253164 w 404938"/>
                <a:gd name="connsiteY22" fmla="*/ 303335 h 606580"/>
                <a:gd name="connsiteX23" fmla="*/ 278445 w 404938"/>
                <a:gd name="connsiteY23" fmla="*/ 278094 h 606580"/>
                <a:gd name="connsiteX24" fmla="*/ 303726 w 404938"/>
                <a:gd name="connsiteY24" fmla="*/ 278094 h 606580"/>
                <a:gd name="connsiteX25" fmla="*/ 329007 w 404938"/>
                <a:gd name="connsiteY25" fmla="*/ 252853 h 606580"/>
                <a:gd name="connsiteX26" fmla="*/ 303726 w 404938"/>
                <a:gd name="connsiteY26" fmla="*/ 227612 h 606580"/>
                <a:gd name="connsiteX27" fmla="*/ 278445 w 404938"/>
                <a:gd name="connsiteY27" fmla="*/ 227612 h 606580"/>
                <a:gd name="connsiteX28" fmla="*/ 253164 w 404938"/>
                <a:gd name="connsiteY28" fmla="*/ 202371 h 606580"/>
                <a:gd name="connsiteX29" fmla="*/ 151774 w 404938"/>
                <a:gd name="connsiteY29" fmla="*/ 50571 h 606580"/>
                <a:gd name="connsiteX30" fmla="*/ 151774 w 404938"/>
                <a:gd name="connsiteY30" fmla="*/ 126471 h 606580"/>
                <a:gd name="connsiteX31" fmla="*/ 253075 w 404938"/>
                <a:gd name="connsiteY31" fmla="*/ 126471 h 606580"/>
                <a:gd name="connsiteX32" fmla="*/ 253075 w 404938"/>
                <a:gd name="connsiteY32" fmla="*/ 50571 h 606580"/>
                <a:gd name="connsiteX33" fmla="*/ 126493 w 404938"/>
                <a:gd name="connsiteY33" fmla="*/ 0 h 606580"/>
                <a:gd name="connsiteX34" fmla="*/ 278534 w 404938"/>
                <a:gd name="connsiteY34" fmla="*/ 0 h 606580"/>
                <a:gd name="connsiteX35" fmla="*/ 303815 w 404938"/>
                <a:gd name="connsiteY35" fmla="*/ 25241 h 606580"/>
                <a:gd name="connsiteX36" fmla="*/ 303815 w 404938"/>
                <a:gd name="connsiteY36" fmla="*/ 126471 h 606580"/>
                <a:gd name="connsiteX37" fmla="*/ 343160 w 404938"/>
                <a:gd name="connsiteY37" fmla="*/ 126471 h 606580"/>
                <a:gd name="connsiteX38" fmla="*/ 404938 w 404938"/>
                <a:gd name="connsiteY38" fmla="*/ 188329 h 606580"/>
                <a:gd name="connsiteX39" fmla="*/ 404938 w 404938"/>
                <a:gd name="connsiteY39" fmla="*/ 519482 h 606580"/>
                <a:gd name="connsiteX40" fmla="*/ 342982 w 404938"/>
                <a:gd name="connsiteY40" fmla="*/ 581339 h 606580"/>
                <a:gd name="connsiteX41" fmla="*/ 329007 w 404938"/>
                <a:gd name="connsiteY41" fmla="*/ 581339 h 606580"/>
                <a:gd name="connsiteX42" fmla="*/ 303726 w 404938"/>
                <a:gd name="connsiteY42" fmla="*/ 606580 h 606580"/>
                <a:gd name="connsiteX43" fmla="*/ 278445 w 404938"/>
                <a:gd name="connsiteY43" fmla="*/ 581339 h 606580"/>
                <a:gd name="connsiteX44" fmla="*/ 126493 w 404938"/>
                <a:gd name="connsiteY44" fmla="*/ 581339 h 606580"/>
                <a:gd name="connsiteX45" fmla="*/ 101212 w 404938"/>
                <a:gd name="connsiteY45" fmla="*/ 606580 h 606580"/>
                <a:gd name="connsiteX46" fmla="*/ 75931 w 404938"/>
                <a:gd name="connsiteY46" fmla="*/ 581339 h 606580"/>
                <a:gd name="connsiteX47" fmla="*/ 61956 w 404938"/>
                <a:gd name="connsiteY47" fmla="*/ 581339 h 606580"/>
                <a:gd name="connsiteX48" fmla="*/ 0 w 404938"/>
                <a:gd name="connsiteY48" fmla="*/ 519482 h 606580"/>
                <a:gd name="connsiteX49" fmla="*/ 0 w 404938"/>
                <a:gd name="connsiteY49" fmla="*/ 188151 h 606580"/>
                <a:gd name="connsiteX50" fmla="*/ 61956 w 404938"/>
                <a:gd name="connsiteY50" fmla="*/ 126293 h 606580"/>
                <a:gd name="connsiteX51" fmla="*/ 101212 w 404938"/>
                <a:gd name="connsiteY51" fmla="*/ 126293 h 606580"/>
                <a:gd name="connsiteX52" fmla="*/ 101212 w 404938"/>
                <a:gd name="connsiteY52" fmla="*/ 25241 h 606580"/>
                <a:gd name="connsiteX53" fmla="*/ 126493 w 404938"/>
                <a:gd name="connsiteY53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04938" h="606580">
                  <a:moveTo>
                    <a:pt x="216057" y="364400"/>
                  </a:moveTo>
                  <a:lnTo>
                    <a:pt x="251848" y="400195"/>
                  </a:lnTo>
                  <a:lnTo>
                    <a:pt x="198073" y="453665"/>
                  </a:lnTo>
                  <a:lnTo>
                    <a:pt x="162371" y="418048"/>
                  </a:lnTo>
                  <a:close/>
                  <a:moveTo>
                    <a:pt x="215967" y="303468"/>
                  </a:moveTo>
                  <a:cubicBezTo>
                    <a:pt x="209480" y="303468"/>
                    <a:pt x="203004" y="305912"/>
                    <a:pt x="198063" y="310800"/>
                  </a:cubicBezTo>
                  <a:lnTo>
                    <a:pt x="108601" y="400210"/>
                  </a:lnTo>
                  <a:cubicBezTo>
                    <a:pt x="98720" y="410164"/>
                    <a:pt x="98720" y="426162"/>
                    <a:pt x="108601" y="435938"/>
                  </a:cubicBezTo>
                  <a:lnTo>
                    <a:pt x="180170" y="507394"/>
                  </a:lnTo>
                  <a:cubicBezTo>
                    <a:pt x="185155" y="512371"/>
                    <a:pt x="191564" y="514860"/>
                    <a:pt x="198063" y="514860"/>
                  </a:cubicBezTo>
                  <a:cubicBezTo>
                    <a:pt x="204650" y="514860"/>
                    <a:pt x="211059" y="512371"/>
                    <a:pt x="216044" y="507394"/>
                  </a:cubicBezTo>
                  <a:lnTo>
                    <a:pt x="305506" y="418074"/>
                  </a:lnTo>
                  <a:cubicBezTo>
                    <a:pt x="310402" y="413363"/>
                    <a:pt x="312983" y="406787"/>
                    <a:pt x="313073" y="400299"/>
                  </a:cubicBezTo>
                  <a:cubicBezTo>
                    <a:pt x="313073" y="393544"/>
                    <a:pt x="310402" y="387145"/>
                    <a:pt x="305595" y="382434"/>
                  </a:cubicBezTo>
                  <a:lnTo>
                    <a:pt x="233936" y="310800"/>
                  </a:lnTo>
                  <a:cubicBezTo>
                    <a:pt x="228951" y="305912"/>
                    <a:pt x="222454" y="303468"/>
                    <a:pt x="215967" y="303468"/>
                  </a:cubicBezTo>
                  <a:close/>
                  <a:moveTo>
                    <a:pt x="253164" y="202371"/>
                  </a:moveTo>
                  <a:cubicBezTo>
                    <a:pt x="239188" y="202371"/>
                    <a:pt x="227883" y="213659"/>
                    <a:pt x="227883" y="227612"/>
                  </a:cubicBezTo>
                  <a:lnTo>
                    <a:pt x="101212" y="227612"/>
                  </a:lnTo>
                  <a:cubicBezTo>
                    <a:pt x="87237" y="227612"/>
                    <a:pt x="75931" y="238988"/>
                    <a:pt x="75931" y="252853"/>
                  </a:cubicBezTo>
                  <a:cubicBezTo>
                    <a:pt x="75931" y="266718"/>
                    <a:pt x="87237" y="278094"/>
                    <a:pt x="101212" y="278094"/>
                  </a:cubicBezTo>
                  <a:lnTo>
                    <a:pt x="227883" y="278094"/>
                  </a:lnTo>
                  <a:cubicBezTo>
                    <a:pt x="227883" y="291959"/>
                    <a:pt x="239188" y="303335"/>
                    <a:pt x="253164" y="303335"/>
                  </a:cubicBezTo>
                  <a:cubicBezTo>
                    <a:pt x="267140" y="303335"/>
                    <a:pt x="278445" y="292136"/>
                    <a:pt x="278445" y="278094"/>
                  </a:cubicBezTo>
                  <a:lnTo>
                    <a:pt x="303726" y="278094"/>
                  </a:lnTo>
                  <a:cubicBezTo>
                    <a:pt x="317701" y="278094"/>
                    <a:pt x="329007" y="266718"/>
                    <a:pt x="329007" y="252853"/>
                  </a:cubicBezTo>
                  <a:cubicBezTo>
                    <a:pt x="329007" y="238988"/>
                    <a:pt x="317701" y="227612"/>
                    <a:pt x="303726" y="227612"/>
                  </a:cubicBezTo>
                  <a:lnTo>
                    <a:pt x="278445" y="227612"/>
                  </a:lnTo>
                  <a:cubicBezTo>
                    <a:pt x="278445" y="213747"/>
                    <a:pt x="267140" y="202371"/>
                    <a:pt x="253164" y="202371"/>
                  </a:cubicBezTo>
                  <a:close/>
                  <a:moveTo>
                    <a:pt x="151774" y="50571"/>
                  </a:moveTo>
                  <a:lnTo>
                    <a:pt x="151774" y="126471"/>
                  </a:lnTo>
                  <a:lnTo>
                    <a:pt x="253075" y="126471"/>
                  </a:lnTo>
                  <a:lnTo>
                    <a:pt x="253075" y="50571"/>
                  </a:lnTo>
                  <a:close/>
                  <a:moveTo>
                    <a:pt x="126493" y="0"/>
                  </a:moveTo>
                  <a:lnTo>
                    <a:pt x="278534" y="0"/>
                  </a:lnTo>
                  <a:cubicBezTo>
                    <a:pt x="292599" y="0"/>
                    <a:pt x="303815" y="11288"/>
                    <a:pt x="303815" y="25241"/>
                  </a:cubicBezTo>
                  <a:lnTo>
                    <a:pt x="303815" y="126471"/>
                  </a:lnTo>
                  <a:lnTo>
                    <a:pt x="343160" y="126471"/>
                  </a:lnTo>
                  <a:cubicBezTo>
                    <a:pt x="377165" y="126471"/>
                    <a:pt x="405116" y="154200"/>
                    <a:pt x="404938" y="188329"/>
                  </a:cubicBezTo>
                  <a:lnTo>
                    <a:pt x="404938" y="519482"/>
                  </a:lnTo>
                  <a:cubicBezTo>
                    <a:pt x="404938" y="553610"/>
                    <a:pt x="377165" y="581339"/>
                    <a:pt x="342982" y="581339"/>
                  </a:cubicBezTo>
                  <a:lnTo>
                    <a:pt x="329007" y="581339"/>
                  </a:lnTo>
                  <a:cubicBezTo>
                    <a:pt x="329007" y="595204"/>
                    <a:pt x="317701" y="606580"/>
                    <a:pt x="303726" y="606580"/>
                  </a:cubicBezTo>
                  <a:cubicBezTo>
                    <a:pt x="289750" y="606580"/>
                    <a:pt x="278445" y="595382"/>
                    <a:pt x="278445" y="581339"/>
                  </a:cubicBezTo>
                  <a:lnTo>
                    <a:pt x="126493" y="581339"/>
                  </a:lnTo>
                  <a:cubicBezTo>
                    <a:pt x="126493" y="595204"/>
                    <a:pt x="115277" y="606580"/>
                    <a:pt x="101212" y="606580"/>
                  </a:cubicBezTo>
                  <a:cubicBezTo>
                    <a:pt x="87237" y="606580"/>
                    <a:pt x="75931" y="595382"/>
                    <a:pt x="75931" y="581339"/>
                  </a:cubicBezTo>
                  <a:lnTo>
                    <a:pt x="61956" y="581339"/>
                  </a:lnTo>
                  <a:cubicBezTo>
                    <a:pt x="27773" y="581339"/>
                    <a:pt x="0" y="553610"/>
                    <a:pt x="0" y="519482"/>
                  </a:cubicBezTo>
                  <a:lnTo>
                    <a:pt x="0" y="188151"/>
                  </a:lnTo>
                  <a:cubicBezTo>
                    <a:pt x="0" y="154023"/>
                    <a:pt x="27773" y="126293"/>
                    <a:pt x="61956" y="126293"/>
                  </a:cubicBezTo>
                  <a:lnTo>
                    <a:pt x="101212" y="126293"/>
                  </a:lnTo>
                  <a:lnTo>
                    <a:pt x="101212" y="25241"/>
                  </a:lnTo>
                  <a:cubicBezTo>
                    <a:pt x="101212" y="11376"/>
                    <a:pt x="112517" y="0"/>
                    <a:pt x="126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12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cs typeface="DINPro-Regular" panose="02000503030000020004" charset="0"/>
              </a:endParaRPr>
            </a:p>
          </p:txBody>
        </p:sp>
        <p:cxnSp>
          <p:nvCxnSpPr>
            <p:cNvPr id="86" name="直接连接符 85"/>
            <p:cNvCxnSpPr>
              <a:stCxn id="81" idx="0"/>
            </p:cNvCxnSpPr>
            <p:nvPr/>
          </p:nvCxnSpPr>
          <p:spPr>
            <a:xfrm flipV="1">
              <a:off x="5301904" y="2541753"/>
              <a:ext cx="0" cy="43724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82" idx="0"/>
              <a:endCxn id="81" idx="4"/>
            </p:cNvCxnSpPr>
            <p:nvPr/>
          </p:nvCxnSpPr>
          <p:spPr>
            <a:xfrm flipV="1">
              <a:off x="5301904" y="3413891"/>
              <a:ext cx="0" cy="44469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图形 88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53878" y="993816"/>
            <a:ext cx="1787551" cy="1781489"/>
          </a:xfrm>
          <a:prstGeom prst="rect">
            <a:avLst/>
          </a:prstGeom>
        </p:spPr>
      </p:pic>
      <p:sp>
        <p:nvSpPr>
          <p:cNvPr id="92" name="iconfont-1153-479451"/>
          <p:cNvSpPr/>
          <p:nvPr/>
        </p:nvSpPr>
        <p:spPr>
          <a:xfrm>
            <a:off x="5124605" y="2155825"/>
            <a:ext cx="269366" cy="367422"/>
          </a:xfrm>
          <a:custGeom>
            <a:avLst/>
            <a:gdLst>
              <a:gd name="T0" fmla="*/ 8214 w 8214"/>
              <a:gd name="T1" fmla="*/ 4073 h 11201"/>
              <a:gd name="T2" fmla="*/ 4107 w 8214"/>
              <a:gd name="T3" fmla="*/ 0 h 11201"/>
              <a:gd name="T4" fmla="*/ 0 w 8214"/>
              <a:gd name="T5" fmla="*/ 4073 h 11201"/>
              <a:gd name="T6" fmla="*/ 554 w 8214"/>
              <a:gd name="T7" fmla="*/ 6109 h 11201"/>
              <a:gd name="T8" fmla="*/ 550 w 8214"/>
              <a:gd name="T9" fmla="*/ 6109 h 11201"/>
              <a:gd name="T10" fmla="*/ 4107 w 8214"/>
              <a:gd name="T11" fmla="*/ 11201 h 11201"/>
              <a:gd name="T12" fmla="*/ 7666 w 8214"/>
              <a:gd name="T13" fmla="*/ 6109 h 11201"/>
              <a:gd name="T14" fmla="*/ 7661 w 8214"/>
              <a:gd name="T15" fmla="*/ 6109 h 11201"/>
              <a:gd name="T16" fmla="*/ 8214 w 8214"/>
              <a:gd name="T17" fmla="*/ 4073 h 11201"/>
              <a:gd name="T18" fmla="*/ 4108 w 8214"/>
              <a:gd name="T19" fmla="*/ 6109 h 11201"/>
              <a:gd name="T20" fmla="*/ 2054 w 8214"/>
              <a:gd name="T21" fmla="*/ 4072 h 11201"/>
              <a:gd name="T22" fmla="*/ 4108 w 8214"/>
              <a:gd name="T23" fmla="*/ 2036 h 11201"/>
              <a:gd name="T24" fmla="*/ 6161 w 8214"/>
              <a:gd name="T25" fmla="*/ 4072 h 11201"/>
              <a:gd name="T26" fmla="*/ 4108 w 8214"/>
              <a:gd name="T27" fmla="*/ 6109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214" h="11201">
                <a:moveTo>
                  <a:pt x="8214" y="4073"/>
                </a:moveTo>
                <a:cubicBezTo>
                  <a:pt x="8214" y="1824"/>
                  <a:pt x="6376" y="0"/>
                  <a:pt x="4107" y="0"/>
                </a:cubicBezTo>
                <a:cubicBezTo>
                  <a:pt x="1839" y="0"/>
                  <a:pt x="0" y="1824"/>
                  <a:pt x="0" y="4073"/>
                </a:cubicBezTo>
                <a:cubicBezTo>
                  <a:pt x="0" y="4816"/>
                  <a:pt x="204" y="5510"/>
                  <a:pt x="554" y="6109"/>
                </a:cubicBezTo>
                <a:lnTo>
                  <a:pt x="550" y="6109"/>
                </a:lnTo>
                <a:lnTo>
                  <a:pt x="4107" y="11201"/>
                </a:lnTo>
                <a:lnTo>
                  <a:pt x="7666" y="6109"/>
                </a:lnTo>
                <a:lnTo>
                  <a:pt x="7661" y="6109"/>
                </a:lnTo>
                <a:cubicBezTo>
                  <a:pt x="8012" y="5510"/>
                  <a:pt x="8214" y="4816"/>
                  <a:pt x="8214" y="4073"/>
                </a:cubicBezTo>
                <a:close/>
                <a:moveTo>
                  <a:pt x="4108" y="6109"/>
                </a:moveTo>
                <a:cubicBezTo>
                  <a:pt x="2974" y="6109"/>
                  <a:pt x="2054" y="5197"/>
                  <a:pt x="2054" y="4072"/>
                </a:cubicBezTo>
                <a:cubicBezTo>
                  <a:pt x="2054" y="2948"/>
                  <a:pt x="2974" y="2036"/>
                  <a:pt x="4108" y="2036"/>
                </a:cubicBezTo>
                <a:cubicBezTo>
                  <a:pt x="5243" y="2036"/>
                  <a:pt x="6161" y="2948"/>
                  <a:pt x="6161" y="4072"/>
                </a:cubicBezTo>
                <a:cubicBezTo>
                  <a:pt x="6161" y="5197"/>
                  <a:pt x="5243" y="6109"/>
                  <a:pt x="4108" y="6109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12000"/>
              </a:prstClr>
            </a:outerShdw>
          </a:effectLst>
        </p:spPr>
        <p:txBody>
          <a:bodyPr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iconfont-1153-479451"/>
          <p:cNvSpPr/>
          <p:nvPr/>
        </p:nvSpPr>
        <p:spPr>
          <a:xfrm>
            <a:off x="5075577" y="3312211"/>
            <a:ext cx="367422" cy="255927"/>
          </a:xfrm>
          <a:custGeom>
            <a:avLst/>
            <a:gdLst>
              <a:gd name="connsiteX0" fmla="*/ 434969 w 607639"/>
              <a:gd name="connsiteY0" fmla="*/ 300979 h 423251"/>
              <a:gd name="connsiteX1" fmla="*/ 397765 w 607639"/>
              <a:gd name="connsiteY1" fmla="*/ 338212 h 423251"/>
              <a:gd name="connsiteX2" fmla="*/ 434969 w 607639"/>
              <a:gd name="connsiteY2" fmla="*/ 375355 h 423251"/>
              <a:gd name="connsiteX3" fmla="*/ 472173 w 607639"/>
              <a:gd name="connsiteY3" fmla="*/ 338212 h 423251"/>
              <a:gd name="connsiteX4" fmla="*/ 472173 w 607639"/>
              <a:gd name="connsiteY4" fmla="*/ 338123 h 423251"/>
              <a:gd name="connsiteX5" fmla="*/ 434969 w 607639"/>
              <a:gd name="connsiteY5" fmla="*/ 300979 h 423251"/>
              <a:gd name="connsiteX6" fmla="*/ 207649 w 607639"/>
              <a:gd name="connsiteY6" fmla="*/ 300979 h 423251"/>
              <a:gd name="connsiteX7" fmla="*/ 170356 w 607639"/>
              <a:gd name="connsiteY7" fmla="*/ 338212 h 423251"/>
              <a:gd name="connsiteX8" fmla="*/ 207649 w 607639"/>
              <a:gd name="connsiteY8" fmla="*/ 375355 h 423251"/>
              <a:gd name="connsiteX9" fmla="*/ 244854 w 607639"/>
              <a:gd name="connsiteY9" fmla="*/ 338212 h 423251"/>
              <a:gd name="connsiteX10" fmla="*/ 207649 w 607639"/>
              <a:gd name="connsiteY10" fmla="*/ 300979 h 423251"/>
              <a:gd name="connsiteX11" fmla="*/ 397765 w 607639"/>
              <a:gd name="connsiteY11" fmla="*/ 34930 h 423251"/>
              <a:gd name="connsiteX12" fmla="*/ 478670 w 607639"/>
              <a:gd name="connsiteY12" fmla="*/ 34930 h 423251"/>
              <a:gd name="connsiteX13" fmla="*/ 496916 w 607639"/>
              <a:gd name="connsiteY13" fmla="*/ 43283 h 423251"/>
              <a:gd name="connsiteX14" fmla="*/ 601854 w 607639"/>
              <a:gd name="connsiteY14" fmla="*/ 165466 h 423251"/>
              <a:gd name="connsiteX15" fmla="*/ 607639 w 607639"/>
              <a:gd name="connsiteY15" fmla="*/ 181017 h 423251"/>
              <a:gd name="connsiteX16" fmla="*/ 607639 w 607639"/>
              <a:gd name="connsiteY16" fmla="*/ 338212 h 423251"/>
              <a:gd name="connsiteX17" fmla="*/ 583608 w 607639"/>
              <a:gd name="connsiteY17" fmla="*/ 362115 h 423251"/>
              <a:gd name="connsiteX18" fmla="*/ 516676 w 607639"/>
              <a:gd name="connsiteY18" fmla="*/ 362115 h 423251"/>
              <a:gd name="connsiteX19" fmla="*/ 434969 w 607639"/>
              <a:gd name="connsiteY19" fmla="*/ 423251 h 423251"/>
              <a:gd name="connsiteX20" fmla="*/ 353262 w 607639"/>
              <a:gd name="connsiteY20" fmla="*/ 362115 h 423251"/>
              <a:gd name="connsiteX21" fmla="*/ 289356 w 607639"/>
              <a:gd name="connsiteY21" fmla="*/ 362115 h 423251"/>
              <a:gd name="connsiteX22" fmla="*/ 207649 w 607639"/>
              <a:gd name="connsiteY22" fmla="*/ 423251 h 423251"/>
              <a:gd name="connsiteX23" fmla="*/ 125853 w 607639"/>
              <a:gd name="connsiteY23" fmla="*/ 362115 h 423251"/>
              <a:gd name="connsiteX24" fmla="*/ 23942 w 607639"/>
              <a:gd name="connsiteY24" fmla="*/ 362115 h 423251"/>
              <a:gd name="connsiteX25" fmla="*/ 0 w 607639"/>
              <a:gd name="connsiteY25" fmla="*/ 338212 h 423251"/>
              <a:gd name="connsiteX26" fmla="*/ 0 w 607639"/>
              <a:gd name="connsiteY26" fmla="*/ 266323 h 423251"/>
              <a:gd name="connsiteX27" fmla="*/ 373733 w 607639"/>
              <a:gd name="connsiteY27" fmla="*/ 266323 h 423251"/>
              <a:gd name="connsiteX28" fmla="*/ 397765 w 607639"/>
              <a:gd name="connsiteY28" fmla="*/ 242420 h 423251"/>
              <a:gd name="connsiteX29" fmla="*/ 23943 w 607639"/>
              <a:gd name="connsiteY29" fmla="*/ 0 h 423251"/>
              <a:gd name="connsiteX30" fmla="*/ 349793 w 607639"/>
              <a:gd name="connsiteY30" fmla="*/ 0 h 423251"/>
              <a:gd name="connsiteX31" fmla="*/ 349793 w 607639"/>
              <a:gd name="connsiteY31" fmla="*/ 218400 h 423251"/>
              <a:gd name="connsiteX32" fmla="*/ 0 w 607639"/>
              <a:gd name="connsiteY32" fmla="*/ 218400 h 423251"/>
              <a:gd name="connsiteX33" fmla="*/ 0 w 607639"/>
              <a:gd name="connsiteY33" fmla="*/ 23901 h 423251"/>
              <a:gd name="connsiteX34" fmla="*/ 7031 w 607639"/>
              <a:gd name="connsiteY34" fmla="*/ 7019 h 423251"/>
              <a:gd name="connsiteX35" fmla="*/ 23943 w 607639"/>
              <a:gd name="connsiteY35" fmla="*/ 0 h 42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639" h="423251">
                <a:moveTo>
                  <a:pt x="434969" y="300979"/>
                </a:moveTo>
                <a:cubicBezTo>
                  <a:pt x="414409" y="300979"/>
                  <a:pt x="397765" y="317685"/>
                  <a:pt x="397765" y="338212"/>
                </a:cubicBezTo>
                <a:cubicBezTo>
                  <a:pt x="397765" y="358649"/>
                  <a:pt x="414409" y="375355"/>
                  <a:pt x="434969" y="375355"/>
                </a:cubicBezTo>
                <a:cubicBezTo>
                  <a:pt x="455529" y="375355"/>
                  <a:pt x="472173" y="358649"/>
                  <a:pt x="472173" y="338212"/>
                </a:cubicBezTo>
                <a:cubicBezTo>
                  <a:pt x="472173" y="338212"/>
                  <a:pt x="472173" y="338123"/>
                  <a:pt x="472173" y="338123"/>
                </a:cubicBezTo>
                <a:cubicBezTo>
                  <a:pt x="472173" y="317685"/>
                  <a:pt x="455529" y="300979"/>
                  <a:pt x="434969" y="300979"/>
                </a:cubicBezTo>
                <a:close/>
                <a:moveTo>
                  <a:pt x="207649" y="300979"/>
                </a:moveTo>
                <a:cubicBezTo>
                  <a:pt x="187089" y="300979"/>
                  <a:pt x="170356" y="317685"/>
                  <a:pt x="170356" y="338212"/>
                </a:cubicBezTo>
                <a:cubicBezTo>
                  <a:pt x="170356" y="358649"/>
                  <a:pt x="187089" y="375355"/>
                  <a:pt x="207649" y="375355"/>
                </a:cubicBezTo>
                <a:cubicBezTo>
                  <a:pt x="228121" y="375355"/>
                  <a:pt x="244854" y="358649"/>
                  <a:pt x="244854" y="338212"/>
                </a:cubicBezTo>
                <a:cubicBezTo>
                  <a:pt x="244854" y="317685"/>
                  <a:pt x="228121" y="300979"/>
                  <a:pt x="207649" y="300979"/>
                </a:cubicBezTo>
                <a:close/>
                <a:moveTo>
                  <a:pt x="397765" y="34930"/>
                </a:moveTo>
                <a:lnTo>
                  <a:pt x="478670" y="34930"/>
                </a:lnTo>
                <a:cubicBezTo>
                  <a:pt x="485702" y="34930"/>
                  <a:pt x="492377" y="37951"/>
                  <a:pt x="496916" y="43283"/>
                </a:cubicBezTo>
                <a:lnTo>
                  <a:pt x="601854" y="165466"/>
                </a:lnTo>
                <a:cubicBezTo>
                  <a:pt x="605592" y="169821"/>
                  <a:pt x="607639" y="175330"/>
                  <a:pt x="607639" y="181017"/>
                </a:cubicBezTo>
                <a:lnTo>
                  <a:pt x="607639" y="338212"/>
                </a:lnTo>
                <a:cubicBezTo>
                  <a:pt x="607639" y="351363"/>
                  <a:pt x="596869" y="362115"/>
                  <a:pt x="583608" y="362115"/>
                </a:cubicBezTo>
                <a:lnTo>
                  <a:pt x="516676" y="362115"/>
                </a:lnTo>
                <a:cubicBezTo>
                  <a:pt x="506351" y="397393"/>
                  <a:pt x="473597" y="423251"/>
                  <a:pt x="434969" y="423251"/>
                </a:cubicBezTo>
                <a:cubicBezTo>
                  <a:pt x="396340" y="423251"/>
                  <a:pt x="363587" y="397393"/>
                  <a:pt x="353262" y="362115"/>
                </a:cubicBezTo>
                <a:lnTo>
                  <a:pt x="289356" y="362115"/>
                </a:lnTo>
                <a:cubicBezTo>
                  <a:pt x="278943" y="397393"/>
                  <a:pt x="246278" y="423251"/>
                  <a:pt x="207649" y="423251"/>
                </a:cubicBezTo>
                <a:cubicBezTo>
                  <a:pt x="168932" y="423251"/>
                  <a:pt x="136267" y="397393"/>
                  <a:pt x="125853" y="362115"/>
                </a:cubicBezTo>
                <a:lnTo>
                  <a:pt x="23942" y="362115"/>
                </a:lnTo>
                <a:cubicBezTo>
                  <a:pt x="10770" y="362115"/>
                  <a:pt x="0" y="351363"/>
                  <a:pt x="0" y="338212"/>
                </a:cubicBezTo>
                <a:lnTo>
                  <a:pt x="0" y="266323"/>
                </a:lnTo>
                <a:lnTo>
                  <a:pt x="373733" y="266323"/>
                </a:lnTo>
                <a:cubicBezTo>
                  <a:pt x="386995" y="266323"/>
                  <a:pt x="397765" y="255660"/>
                  <a:pt x="397765" y="242420"/>
                </a:cubicBezTo>
                <a:close/>
                <a:moveTo>
                  <a:pt x="23943" y="0"/>
                </a:moveTo>
                <a:lnTo>
                  <a:pt x="349793" y="0"/>
                </a:lnTo>
                <a:lnTo>
                  <a:pt x="349793" y="218400"/>
                </a:lnTo>
                <a:lnTo>
                  <a:pt x="0" y="218400"/>
                </a:lnTo>
                <a:lnTo>
                  <a:pt x="0" y="23901"/>
                </a:lnTo>
                <a:cubicBezTo>
                  <a:pt x="0" y="17593"/>
                  <a:pt x="2492" y="11462"/>
                  <a:pt x="7031" y="7019"/>
                </a:cubicBezTo>
                <a:cubicBezTo>
                  <a:pt x="11482" y="2488"/>
                  <a:pt x="17623" y="0"/>
                  <a:pt x="23943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12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iconfont-1153-479451"/>
          <p:cNvSpPr/>
          <p:nvPr/>
        </p:nvSpPr>
        <p:spPr>
          <a:xfrm>
            <a:off x="5075577" y="4317404"/>
            <a:ext cx="367422" cy="366867"/>
          </a:xfrm>
          <a:custGeom>
            <a:avLst/>
            <a:gdLst>
              <a:gd name="T0" fmla="*/ 6383 w 7589"/>
              <a:gd name="T1" fmla="*/ 2722 h 7589"/>
              <a:gd name="T2" fmla="*/ 7034 w 7589"/>
              <a:gd name="T3" fmla="*/ 1841 h 7589"/>
              <a:gd name="T4" fmla="*/ 7034 w 7589"/>
              <a:gd name="T5" fmla="*/ 1667 h 7589"/>
              <a:gd name="T6" fmla="*/ 5834 w 7589"/>
              <a:gd name="T7" fmla="*/ 468 h 7589"/>
              <a:gd name="T8" fmla="*/ 5307 w 7589"/>
              <a:gd name="T9" fmla="*/ 996 h 7589"/>
              <a:gd name="T10" fmla="*/ 4816 w 7589"/>
              <a:gd name="T11" fmla="*/ 1171 h 7589"/>
              <a:gd name="T12" fmla="*/ 4703 w 7589"/>
              <a:gd name="T13" fmla="*/ 731 h 7589"/>
              <a:gd name="T14" fmla="*/ 4703 w 7589"/>
              <a:gd name="T15" fmla="*/ 0 h 7589"/>
              <a:gd name="T16" fmla="*/ 3008 w 7589"/>
              <a:gd name="T17" fmla="*/ 0 h 7589"/>
              <a:gd name="T18" fmla="*/ 2886 w 7589"/>
              <a:gd name="T19" fmla="*/ 122 h 7589"/>
              <a:gd name="T20" fmla="*/ 2662 w 7589"/>
              <a:gd name="T21" fmla="*/ 1217 h 7589"/>
              <a:gd name="T22" fmla="*/ 1841 w 7589"/>
              <a:gd name="T23" fmla="*/ 555 h 7589"/>
              <a:gd name="T24" fmla="*/ 1668 w 7589"/>
              <a:gd name="T25" fmla="*/ 555 h 7589"/>
              <a:gd name="T26" fmla="*/ 469 w 7589"/>
              <a:gd name="T27" fmla="*/ 1754 h 7589"/>
              <a:gd name="T28" fmla="*/ 996 w 7589"/>
              <a:gd name="T29" fmla="*/ 2282 h 7589"/>
              <a:gd name="T30" fmla="*/ 747 w 7589"/>
              <a:gd name="T31" fmla="*/ 2885 h 7589"/>
              <a:gd name="T32" fmla="*/ 0 w 7589"/>
              <a:gd name="T33" fmla="*/ 2885 h 7589"/>
              <a:gd name="T34" fmla="*/ 0 w 7589"/>
              <a:gd name="T35" fmla="*/ 4581 h 7589"/>
              <a:gd name="T36" fmla="*/ 122 w 7589"/>
              <a:gd name="T37" fmla="*/ 4703 h 7589"/>
              <a:gd name="T38" fmla="*/ 1206 w 7589"/>
              <a:gd name="T39" fmla="*/ 4866 h 7589"/>
              <a:gd name="T40" fmla="*/ 555 w 7589"/>
              <a:gd name="T41" fmla="*/ 5748 h 7589"/>
              <a:gd name="T42" fmla="*/ 555 w 7589"/>
              <a:gd name="T43" fmla="*/ 5921 h 7589"/>
              <a:gd name="T44" fmla="*/ 1754 w 7589"/>
              <a:gd name="T45" fmla="*/ 7120 h 7589"/>
              <a:gd name="T46" fmla="*/ 2282 w 7589"/>
              <a:gd name="T47" fmla="*/ 6592 h 7589"/>
              <a:gd name="T48" fmla="*/ 2886 w 7589"/>
              <a:gd name="T49" fmla="*/ 6841 h 7589"/>
              <a:gd name="T50" fmla="*/ 2886 w 7589"/>
              <a:gd name="T51" fmla="*/ 7589 h 7589"/>
              <a:gd name="T52" fmla="*/ 4581 w 7589"/>
              <a:gd name="T53" fmla="*/ 7589 h 7589"/>
              <a:gd name="T54" fmla="*/ 4704 w 7589"/>
              <a:gd name="T55" fmla="*/ 7466 h 7589"/>
              <a:gd name="T56" fmla="*/ 4704 w 7589"/>
              <a:gd name="T57" fmla="*/ 6842 h 7589"/>
              <a:gd name="T58" fmla="*/ 4926 w 7589"/>
              <a:gd name="T59" fmla="*/ 6372 h 7589"/>
              <a:gd name="T60" fmla="*/ 5748 w 7589"/>
              <a:gd name="T61" fmla="*/ 7034 h 7589"/>
              <a:gd name="T62" fmla="*/ 5921 w 7589"/>
              <a:gd name="T63" fmla="*/ 7034 h 7589"/>
              <a:gd name="T64" fmla="*/ 7120 w 7589"/>
              <a:gd name="T65" fmla="*/ 5834 h 7589"/>
              <a:gd name="T66" fmla="*/ 6592 w 7589"/>
              <a:gd name="T67" fmla="*/ 5307 h 7589"/>
              <a:gd name="T68" fmla="*/ 6843 w 7589"/>
              <a:gd name="T69" fmla="*/ 4703 h 7589"/>
              <a:gd name="T70" fmla="*/ 7589 w 7589"/>
              <a:gd name="T71" fmla="*/ 4703 h 7589"/>
              <a:gd name="T72" fmla="*/ 7589 w 7589"/>
              <a:gd name="T73" fmla="*/ 3007 h 7589"/>
              <a:gd name="T74" fmla="*/ 7466 w 7589"/>
              <a:gd name="T75" fmla="*/ 2885 h 7589"/>
              <a:gd name="T76" fmla="*/ 5508 w 7589"/>
              <a:gd name="T77" fmla="*/ 3794 h 7589"/>
              <a:gd name="T78" fmla="*/ 2081 w 7589"/>
              <a:gd name="T79" fmla="*/ 3794 h 7589"/>
              <a:gd name="T80" fmla="*/ 5508 w 7589"/>
              <a:gd name="T81" fmla="*/ 3794 h 7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589" h="7589">
                <a:moveTo>
                  <a:pt x="6843" y="2885"/>
                </a:moveTo>
                <a:cubicBezTo>
                  <a:pt x="6597" y="2885"/>
                  <a:pt x="6425" y="2824"/>
                  <a:pt x="6383" y="2722"/>
                </a:cubicBezTo>
                <a:cubicBezTo>
                  <a:pt x="6341" y="2620"/>
                  <a:pt x="6419" y="2456"/>
                  <a:pt x="6592" y="2282"/>
                </a:cubicBezTo>
                <a:lnTo>
                  <a:pt x="7034" y="1841"/>
                </a:lnTo>
                <a:lnTo>
                  <a:pt x="7120" y="1754"/>
                </a:lnTo>
                <a:lnTo>
                  <a:pt x="7034" y="1667"/>
                </a:lnTo>
                <a:lnTo>
                  <a:pt x="5921" y="555"/>
                </a:lnTo>
                <a:lnTo>
                  <a:pt x="5834" y="468"/>
                </a:lnTo>
                <a:lnTo>
                  <a:pt x="5748" y="555"/>
                </a:lnTo>
                <a:lnTo>
                  <a:pt x="5307" y="996"/>
                </a:lnTo>
                <a:cubicBezTo>
                  <a:pt x="5114" y="1188"/>
                  <a:pt x="4986" y="1217"/>
                  <a:pt x="4926" y="1217"/>
                </a:cubicBezTo>
                <a:cubicBezTo>
                  <a:pt x="4882" y="1217"/>
                  <a:pt x="4847" y="1203"/>
                  <a:pt x="4816" y="1171"/>
                </a:cubicBezTo>
                <a:cubicBezTo>
                  <a:pt x="4774" y="1129"/>
                  <a:pt x="4704" y="1018"/>
                  <a:pt x="4704" y="747"/>
                </a:cubicBezTo>
                <a:cubicBezTo>
                  <a:pt x="4704" y="741"/>
                  <a:pt x="4704" y="736"/>
                  <a:pt x="4703" y="731"/>
                </a:cubicBezTo>
                <a:lnTo>
                  <a:pt x="4703" y="122"/>
                </a:lnTo>
                <a:lnTo>
                  <a:pt x="4703" y="0"/>
                </a:lnTo>
                <a:lnTo>
                  <a:pt x="4581" y="0"/>
                </a:lnTo>
                <a:lnTo>
                  <a:pt x="3008" y="0"/>
                </a:lnTo>
                <a:lnTo>
                  <a:pt x="2886" y="0"/>
                </a:lnTo>
                <a:lnTo>
                  <a:pt x="2886" y="122"/>
                </a:lnTo>
                <a:lnTo>
                  <a:pt x="2886" y="748"/>
                </a:lnTo>
                <a:cubicBezTo>
                  <a:pt x="2885" y="858"/>
                  <a:pt x="2868" y="1217"/>
                  <a:pt x="2662" y="1217"/>
                </a:cubicBezTo>
                <a:cubicBezTo>
                  <a:pt x="2603" y="1217"/>
                  <a:pt x="2474" y="1188"/>
                  <a:pt x="2282" y="996"/>
                </a:cubicBezTo>
                <a:lnTo>
                  <a:pt x="1841" y="555"/>
                </a:lnTo>
                <a:lnTo>
                  <a:pt x="1754" y="468"/>
                </a:lnTo>
                <a:lnTo>
                  <a:pt x="1668" y="555"/>
                </a:lnTo>
                <a:lnTo>
                  <a:pt x="555" y="1667"/>
                </a:lnTo>
                <a:lnTo>
                  <a:pt x="469" y="1754"/>
                </a:lnTo>
                <a:lnTo>
                  <a:pt x="555" y="1840"/>
                </a:lnTo>
                <a:lnTo>
                  <a:pt x="996" y="2282"/>
                </a:lnTo>
                <a:cubicBezTo>
                  <a:pt x="1170" y="2455"/>
                  <a:pt x="1248" y="2620"/>
                  <a:pt x="1206" y="2722"/>
                </a:cubicBezTo>
                <a:cubicBezTo>
                  <a:pt x="1164" y="2824"/>
                  <a:pt x="992" y="2885"/>
                  <a:pt x="747" y="2885"/>
                </a:cubicBezTo>
                <a:lnTo>
                  <a:pt x="122" y="2885"/>
                </a:lnTo>
                <a:lnTo>
                  <a:pt x="0" y="2885"/>
                </a:lnTo>
                <a:lnTo>
                  <a:pt x="0" y="3007"/>
                </a:lnTo>
                <a:lnTo>
                  <a:pt x="0" y="4581"/>
                </a:lnTo>
                <a:lnTo>
                  <a:pt x="0" y="4703"/>
                </a:lnTo>
                <a:lnTo>
                  <a:pt x="122" y="4703"/>
                </a:lnTo>
                <a:lnTo>
                  <a:pt x="747" y="4703"/>
                </a:lnTo>
                <a:cubicBezTo>
                  <a:pt x="992" y="4703"/>
                  <a:pt x="1164" y="4764"/>
                  <a:pt x="1206" y="4866"/>
                </a:cubicBezTo>
                <a:cubicBezTo>
                  <a:pt x="1248" y="4968"/>
                  <a:pt x="1170" y="5133"/>
                  <a:pt x="996" y="5307"/>
                </a:cubicBezTo>
                <a:lnTo>
                  <a:pt x="555" y="5748"/>
                </a:lnTo>
                <a:lnTo>
                  <a:pt x="469" y="5834"/>
                </a:lnTo>
                <a:lnTo>
                  <a:pt x="555" y="5921"/>
                </a:lnTo>
                <a:lnTo>
                  <a:pt x="1668" y="7034"/>
                </a:lnTo>
                <a:lnTo>
                  <a:pt x="1754" y="7120"/>
                </a:lnTo>
                <a:lnTo>
                  <a:pt x="1841" y="7034"/>
                </a:lnTo>
                <a:lnTo>
                  <a:pt x="2282" y="6592"/>
                </a:lnTo>
                <a:cubicBezTo>
                  <a:pt x="2474" y="6400"/>
                  <a:pt x="2603" y="6372"/>
                  <a:pt x="2662" y="6372"/>
                </a:cubicBezTo>
                <a:cubicBezTo>
                  <a:pt x="2868" y="6372"/>
                  <a:pt x="2885" y="6731"/>
                  <a:pt x="2886" y="6841"/>
                </a:cubicBezTo>
                <a:lnTo>
                  <a:pt x="2886" y="7466"/>
                </a:lnTo>
                <a:lnTo>
                  <a:pt x="2886" y="7589"/>
                </a:lnTo>
                <a:lnTo>
                  <a:pt x="3008" y="7589"/>
                </a:lnTo>
                <a:lnTo>
                  <a:pt x="4581" y="7589"/>
                </a:lnTo>
                <a:lnTo>
                  <a:pt x="4704" y="7589"/>
                </a:lnTo>
                <a:lnTo>
                  <a:pt x="4704" y="7466"/>
                </a:lnTo>
                <a:lnTo>
                  <a:pt x="4704" y="6858"/>
                </a:lnTo>
                <a:cubicBezTo>
                  <a:pt x="4704" y="6853"/>
                  <a:pt x="4704" y="6848"/>
                  <a:pt x="4704" y="6842"/>
                </a:cubicBezTo>
                <a:cubicBezTo>
                  <a:pt x="4704" y="6571"/>
                  <a:pt x="4774" y="6460"/>
                  <a:pt x="4816" y="6418"/>
                </a:cubicBezTo>
                <a:cubicBezTo>
                  <a:pt x="4847" y="6386"/>
                  <a:pt x="4882" y="6372"/>
                  <a:pt x="4926" y="6372"/>
                </a:cubicBezTo>
                <a:cubicBezTo>
                  <a:pt x="4986" y="6372"/>
                  <a:pt x="5115" y="6401"/>
                  <a:pt x="5307" y="6592"/>
                </a:cubicBezTo>
                <a:lnTo>
                  <a:pt x="5748" y="7034"/>
                </a:lnTo>
                <a:lnTo>
                  <a:pt x="5834" y="7120"/>
                </a:lnTo>
                <a:lnTo>
                  <a:pt x="5921" y="7034"/>
                </a:lnTo>
                <a:lnTo>
                  <a:pt x="7034" y="5921"/>
                </a:lnTo>
                <a:lnTo>
                  <a:pt x="7120" y="5834"/>
                </a:lnTo>
                <a:lnTo>
                  <a:pt x="7034" y="5748"/>
                </a:lnTo>
                <a:lnTo>
                  <a:pt x="6592" y="5307"/>
                </a:lnTo>
                <a:cubicBezTo>
                  <a:pt x="6419" y="5133"/>
                  <a:pt x="6341" y="4968"/>
                  <a:pt x="6383" y="4866"/>
                </a:cubicBezTo>
                <a:cubicBezTo>
                  <a:pt x="6425" y="4764"/>
                  <a:pt x="6597" y="4703"/>
                  <a:pt x="6843" y="4703"/>
                </a:cubicBezTo>
                <a:lnTo>
                  <a:pt x="7466" y="4703"/>
                </a:lnTo>
                <a:lnTo>
                  <a:pt x="7589" y="4703"/>
                </a:lnTo>
                <a:lnTo>
                  <a:pt x="7589" y="4581"/>
                </a:lnTo>
                <a:lnTo>
                  <a:pt x="7589" y="3007"/>
                </a:lnTo>
                <a:lnTo>
                  <a:pt x="7589" y="2885"/>
                </a:lnTo>
                <a:lnTo>
                  <a:pt x="7466" y="2885"/>
                </a:lnTo>
                <a:lnTo>
                  <a:pt x="6843" y="2885"/>
                </a:lnTo>
                <a:close/>
                <a:moveTo>
                  <a:pt x="5508" y="3794"/>
                </a:moveTo>
                <a:cubicBezTo>
                  <a:pt x="5508" y="4739"/>
                  <a:pt x="4739" y="5508"/>
                  <a:pt x="3794" y="5508"/>
                </a:cubicBezTo>
                <a:cubicBezTo>
                  <a:pt x="2850" y="5508"/>
                  <a:pt x="2081" y="4739"/>
                  <a:pt x="2081" y="3794"/>
                </a:cubicBezTo>
                <a:cubicBezTo>
                  <a:pt x="2081" y="2850"/>
                  <a:pt x="2850" y="2081"/>
                  <a:pt x="3794" y="2081"/>
                </a:cubicBezTo>
                <a:cubicBezTo>
                  <a:pt x="4739" y="2081"/>
                  <a:pt x="5508" y="2850"/>
                  <a:pt x="5508" y="379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12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607263" y="418191"/>
            <a:ext cx="5584420" cy="6444031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07807">
            <a:off x="977932" y="42746"/>
            <a:ext cx="12192000" cy="6857999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>
            <a:off x="660400" y="1314579"/>
            <a:ext cx="2469015" cy="3854321"/>
            <a:chOff x="660400" y="1314579"/>
            <a:chExt cx="2469015" cy="3854321"/>
          </a:xfrm>
        </p:grpSpPr>
        <p:sp>
          <p:nvSpPr>
            <p:cNvPr id="4" name="矩形: 圆角 3"/>
            <p:cNvSpPr/>
            <p:nvPr/>
          </p:nvSpPr>
          <p:spPr>
            <a:xfrm>
              <a:off x="660400" y="1774591"/>
              <a:ext cx="2367405" cy="3394309"/>
            </a:xfrm>
            <a:prstGeom prst="roundRect">
              <a:avLst>
                <a:gd name="adj" fmla="val 38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>
              <a:outerShdw blurRad="444500" dist="381000" dir="5400000" sx="95000" sy="95000" algn="t" rotWithShape="0">
                <a:schemeClr val="tx1">
                  <a:lumMod val="75000"/>
                  <a:lumOff val="25000"/>
                  <a:alpha val="12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 flipV="1">
              <a:off x="2698751" y="1314579"/>
              <a:ext cx="0" cy="828000"/>
            </a:xfrm>
            <a:prstGeom prst="line">
              <a:avLst/>
            </a:prstGeom>
            <a:ln w="34925" cap="flat" cmpd="sng" algn="ctr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63500" h="6350"/>
              <a:contourClr>
                <a:schemeClr val="accent2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807252" y="3057222"/>
              <a:ext cx="2322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5501" y="2120952"/>
              <a:ext cx="10723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01</a:t>
              </a:r>
            </a:p>
          </p:txBody>
        </p:sp>
        <p:sp>
          <p:nvSpPr>
            <p:cNvPr id="8" name="PA-矩形 30"/>
            <p:cNvSpPr/>
            <p:nvPr>
              <p:custDataLst>
                <p:tags r:id="rId5"/>
              </p:custDataLst>
            </p:nvPr>
          </p:nvSpPr>
          <p:spPr>
            <a:xfrm>
              <a:off x="825744" y="3676368"/>
              <a:ext cx="2131985" cy="103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排版时要注意元素之间的对齐，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charset="-122"/>
                </a:rPr>
                <a:t>对齐会让页面整洁、规范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919624" y="3576637"/>
              <a:ext cx="1918827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3498850" y="2249173"/>
            <a:ext cx="2469015" cy="3854321"/>
            <a:chOff x="3308350" y="2249173"/>
            <a:chExt cx="2469015" cy="3854321"/>
          </a:xfrm>
        </p:grpSpPr>
        <p:sp>
          <p:nvSpPr>
            <p:cNvPr id="49" name="矩形: 圆角 48"/>
            <p:cNvSpPr/>
            <p:nvPr/>
          </p:nvSpPr>
          <p:spPr>
            <a:xfrm>
              <a:off x="3308350" y="2709185"/>
              <a:ext cx="2367405" cy="3394309"/>
            </a:xfrm>
            <a:prstGeom prst="roundRect">
              <a:avLst>
                <a:gd name="adj" fmla="val 38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>
              <a:outerShdw blurRad="444500" dist="381000" dir="5400000" sx="95000" sy="95000" algn="t" rotWithShape="0">
                <a:schemeClr val="tx1">
                  <a:lumMod val="75000"/>
                  <a:lumOff val="25000"/>
                  <a:alpha val="12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V="1">
              <a:off x="5346701" y="2249173"/>
              <a:ext cx="0" cy="828000"/>
            </a:xfrm>
            <a:prstGeom prst="line">
              <a:avLst/>
            </a:prstGeom>
            <a:ln w="34925" cap="flat" cmpd="sng" algn="ctr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63500" h="6350"/>
              <a:contourClr>
                <a:schemeClr val="accent2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3455202" y="3991816"/>
              <a:ext cx="2322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423451" y="3055546"/>
              <a:ext cx="10723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02</a:t>
              </a:r>
            </a:p>
          </p:txBody>
        </p:sp>
        <p:sp>
          <p:nvSpPr>
            <p:cNvPr id="53" name="PA-矩形 30"/>
            <p:cNvSpPr/>
            <p:nvPr>
              <p:custDataLst>
                <p:tags r:id="rId4"/>
              </p:custDataLst>
            </p:nvPr>
          </p:nvSpPr>
          <p:spPr>
            <a:xfrm>
              <a:off x="3473694" y="4610962"/>
              <a:ext cx="2131985" cy="103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排版时要注意元素之间的对齐，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charset="-122"/>
                </a:rPr>
                <a:t>对齐会让页面整洁、规范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3567574" y="4511231"/>
              <a:ext cx="1918827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6337300" y="1314579"/>
            <a:ext cx="2469015" cy="3854321"/>
            <a:chOff x="5994400" y="1314579"/>
            <a:chExt cx="2469015" cy="3854321"/>
          </a:xfrm>
        </p:grpSpPr>
        <p:sp>
          <p:nvSpPr>
            <p:cNvPr id="57" name="矩形: 圆角 56"/>
            <p:cNvSpPr/>
            <p:nvPr/>
          </p:nvSpPr>
          <p:spPr>
            <a:xfrm>
              <a:off x="5994400" y="1774591"/>
              <a:ext cx="2367405" cy="3394309"/>
            </a:xfrm>
            <a:prstGeom prst="roundRect">
              <a:avLst>
                <a:gd name="adj" fmla="val 38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>
              <a:outerShdw blurRad="444500" dist="381000" dir="5400000" sx="95000" sy="95000" algn="t" rotWithShape="0">
                <a:schemeClr val="tx1">
                  <a:lumMod val="75000"/>
                  <a:lumOff val="25000"/>
                  <a:alpha val="12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 flipV="1">
              <a:off x="8032751" y="1314579"/>
              <a:ext cx="0" cy="828000"/>
            </a:xfrm>
            <a:prstGeom prst="line">
              <a:avLst/>
            </a:prstGeom>
            <a:ln w="34925" cap="flat" cmpd="sng" algn="ctr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63500" h="6350"/>
              <a:contourClr>
                <a:schemeClr val="accent2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6141252" y="3057222"/>
              <a:ext cx="2322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109501" y="2120952"/>
              <a:ext cx="10723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03</a:t>
              </a:r>
            </a:p>
          </p:txBody>
        </p:sp>
        <p:sp>
          <p:nvSpPr>
            <p:cNvPr id="61" name="PA-矩形 30"/>
            <p:cNvSpPr/>
            <p:nvPr>
              <p:custDataLst>
                <p:tags r:id="rId3"/>
              </p:custDataLst>
            </p:nvPr>
          </p:nvSpPr>
          <p:spPr>
            <a:xfrm>
              <a:off x="6159744" y="3676368"/>
              <a:ext cx="2131985" cy="103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排版时要注意元素之间的对齐，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charset="-122"/>
                </a:rPr>
                <a:t>对齐会让页面整洁、规范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6253624" y="3576637"/>
              <a:ext cx="1918827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9175750" y="2249173"/>
            <a:ext cx="2469015" cy="3854321"/>
            <a:chOff x="8642350" y="2249173"/>
            <a:chExt cx="2469015" cy="3854321"/>
          </a:xfrm>
        </p:grpSpPr>
        <p:sp>
          <p:nvSpPr>
            <p:cNvPr id="64" name="矩形: 圆角 63"/>
            <p:cNvSpPr/>
            <p:nvPr/>
          </p:nvSpPr>
          <p:spPr>
            <a:xfrm>
              <a:off x="8642350" y="2709185"/>
              <a:ext cx="2367405" cy="3394309"/>
            </a:xfrm>
            <a:prstGeom prst="roundRect">
              <a:avLst>
                <a:gd name="adj" fmla="val 38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  <a:effectLst>
              <a:outerShdw blurRad="444500" dist="381000" dir="5400000" sx="95000" sy="95000" algn="t" rotWithShape="0">
                <a:schemeClr val="tx1">
                  <a:lumMod val="75000"/>
                  <a:lumOff val="25000"/>
                  <a:alpha val="12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V="1">
              <a:off x="10680701" y="2249173"/>
              <a:ext cx="0" cy="828000"/>
            </a:xfrm>
            <a:prstGeom prst="line">
              <a:avLst/>
            </a:prstGeom>
            <a:ln w="34925" cap="flat" cmpd="sng" algn="ctr">
              <a:solidFill>
                <a:schemeClr val="accent2"/>
              </a:solidFill>
              <a:prstDash val="solid"/>
              <a:miter lim="800000"/>
              <a:headEnd type="oval" w="med" len="med"/>
              <a:tailEnd type="oval" w="med" len="med"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63500" h="6350"/>
              <a:contourClr>
                <a:schemeClr val="accent2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8789202" y="3991816"/>
              <a:ext cx="2322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757451" y="3055546"/>
              <a:ext cx="10723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04</a:t>
              </a:r>
            </a:p>
          </p:txBody>
        </p:sp>
        <p:sp>
          <p:nvSpPr>
            <p:cNvPr id="68" name="PA-矩形 30"/>
            <p:cNvSpPr/>
            <p:nvPr>
              <p:custDataLst>
                <p:tags r:id="rId2"/>
              </p:custDataLst>
            </p:nvPr>
          </p:nvSpPr>
          <p:spPr>
            <a:xfrm>
              <a:off x="8807694" y="4610962"/>
              <a:ext cx="2131985" cy="103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排版时要注意元素之间的对齐，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R" panose="00020600040101010101" charset="-122"/>
                </a:rPr>
                <a:t>对齐会让页面整洁、规范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8901574" y="4511231"/>
              <a:ext cx="1918827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78" name="矩形: 圆角 77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79" name="矩形: 圆角 78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-1352" y="-150"/>
            <a:ext cx="7815749" cy="685859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99465" y="1225550"/>
            <a:ext cx="8604885" cy="4785995"/>
            <a:chOff x="1704995" y="-3085296"/>
            <a:chExt cx="9196598" cy="4199464"/>
          </a:xfrm>
        </p:grpSpPr>
        <p:sp>
          <p:nvSpPr>
            <p:cNvPr id="52" name="矩形: 圆角 51"/>
            <p:cNvSpPr/>
            <p:nvPr/>
          </p:nvSpPr>
          <p:spPr>
            <a:xfrm>
              <a:off x="1704995" y="-3085296"/>
              <a:ext cx="9196598" cy="4199464"/>
            </a:xfrm>
            <a:prstGeom prst="roundRect">
              <a:avLst>
                <a:gd name="adj" fmla="val 22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88900" dir="5400000" algn="t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88900" h="6350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DINPro-Regular" panose="02000503030000020004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656051" y="-2650800"/>
              <a:ext cx="207288" cy="232059"/>
              <a:chOff x="2654707" y="2306933"/>
              <a:chExt cx="238790" cy="267325"/>
            </a:xfrm>
          </p:grpSpPr>
          <p:sp>
            <p:nvSpPr>
              <p:cNvPr id="55" name="矩形: 圆角 54"/>
              <p:cNvSpPr/>
              <p:nvPr/>
            </p:nvSpPr>
            <p:spPr>
              <a:xfrm>
                <a:off x="2654707" y="2306933"/>
                <a:ext cx="106896" cy="26732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DINPro-Regular" panose="02000503030000020004" charset="0"/>
                </a:endParaRPr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2786601" y="2306937"/>
                <a:ext cx="106896" cy="26732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DINPro-Regular" panose="02000503030000020004" charset="0"/>
                </a:endParaRPr>
              </a:p>
            </p:txBody>
          </p:sp>
        </p:grpSp>
      </p:grpSp>
      <p:sp>
        <p:nvSpPr>
          <p:cNvPr id="72" name="文本框 71"/>
          <p:cNvSpPr txBox="1"/>
          <p:nvPr/>
        </p:nvSpPr>
        <p:spPr>
          <a:xfrm>
            <a:off x="1457298" y="2726167"/>
            <a:ext cx="7566176" cy="268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Pro-Regular" panose="02000503030000020004" charset="0"/>
              <a:buChar char="•"/>
              <a:defRPr/>
            </a:pPr>
            <a:r>
              <a:rPr kumimoji="0" lang="zh-CN" altLang="en-US" sz="1600" b="0" i="0" u="none" strike="noStrike" kern="120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段落文字页面，可以用来总结汇报内容</a:t>
            </a:r>
            <a:r>
              <a:rPr kumimoji="0" lang="en-US" altLang="zh-CN" sz="1600" b="0" i="0" u="none" strike="noStrike" kern="1200" cap="none" spc="10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;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  <a:p>
            <a:pPr marL="285750" indent="-285750" fontAlgn="base">
              <a:lnSpc>
                <a:spcPct val="150000"/>
              </a:lnSpc>
              <a:buFont typeface="DINPro-Regular" panose="02000503030000020004" charset="0"/>
              <a:buChar char="•"/>
              <a:defRPr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如果有多项内容，添加项目符号会让观点表达更加明确；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  <a:p>
            <a:pPr marL="285750" indent="-285750" fontAlgn="base">
              <a:lnSpc>
                <a:spcPct val="150000"/>
              </a:lnSpc>
              <a:buFont typeface="DINPro-Regular" panose="02000503030000020004" charset="0"/>
              <a:buChar char="•"/>
              <a:defRPr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敲击回车直接实现换行；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  <a:p>
            <a:pPr marL="285750" indent="-285750" fontAlgn="base">
              <a:lnSpc>
                <a:spcPct val="150000"/>
              </a:lnSpc>
              <a:buFont typeface="DINPro-Regular" panose="02000503030000020004" charset="0"/>
              <a:buChar char="•"/>
              <a:defRPr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自动添加项目符号；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  <a:p>
            <a:pPr marL="285750" indent="-285750" fontAlgn="base">
              <a:lnSpc>
                <a:spcPct val="150000"/>
              </a:lnSpc>
              <a:buFont typeface="DINPro-Regular" panose="02000503030000020004" charset="0"/>
              <a:buChar char="•"/>
              <a:defRPr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这一页使用了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16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号字，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1.3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倍行间距，文字展示更加清晰；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  <a:p>
            <a:pPr marL="285750" indent="-285750" fontAlgn="base">
              <a:lnSpc>
                <a:spcPct val="150000"/>
              </a:lnSpc>
              <a:buFont typeface="DINPro-Regular" panose="02000503030000020004" charset="0"/>
              <a:buChar char="•"/>
              <a:defRPr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结尾增加总结页面，会让你的汇报更加完善；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cs typeface="DINPro-Regular" panose="02000503030000020004" charset="0"/>
            </a:endParaRPr>
          </a:p>
          <a:p>
            <a:pPr marL="285750" indent="-285750" fontAlgn="base">
              <a:lnSpc>
                <a:spcPct val="150000"/>
              </a:lnSpc>
              <a:buFont typeface="DINPro-Regular" panose="02000503030000020004" charset="0"/>
              <a:buChar char="•"/>
              <a:defRPr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…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rPr>
              <a:t>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00655" y="4190750"/>
            <a:ext cx="7018674" cy="2383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lnSpc>
                <a:spcPct val="150000"/>
              </a:lnSpc>
              <a:defRPr/>
            </a:pPr>
            <a:r>
              <a:rPr lang="en-US" altLang="zh-CN" sz="11500" b="1" dirty="0">
                <a:gradFill>
                  <a:gsLst>
                    <a:gs pos="67000">
                      <a:schemeClr val="bg1">
                        <a:lumMod val="85000"/>
                        <a:alpha val="75000"/>
                      </a:schemeClr>
                    </a:gs>
                    <a:gs pos="67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</a:rPr>
              <a:t>SUMMARY</a:t>
            </a:r>
            <a:endParaRPr lang="en-US" altLang="zh-CN" sz="34400" b="1" spc="100" dirty="0">
              <a:gradFill>
                <a:gsLst>
                  <a:gs pos="67000">
                    <a:schemeClr val="bg1">
                      <a:lumMod val="85000"/>
                      <a:alpha val="75000"/>
                    </a:schemeClr>
                  </a:gs>
                  <a:gs pos="67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+mj-ea"/>
              <a:cs typeface="DINPro-Regular" panose="020005030300000200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83722" y="1794437"/>
            <a:ext cx="1671982" cy="93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4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DINPro-Regular" panose="02000503030000020004" charset="0"/>
              </a:rPr>
              <a:t>总结</a:t>
            </a:r>
            <a:endParaRPr lang="en-US" altLang="zh-CN" sz="4000" spc="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DINPro-Regular" panose="020005030300000200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8439840" y="162325"/>
            <a:ext cx="3453526" cy="6533350"/>
          </a:xfrm>
          <a:custGeom>
            <a:avLst/>
            <a:gdLst>
              <a:gd name="connsiteX0" fmla="*/ 1107944 w 3267739"/>
              <a:gd name="connsiteY0" fmla="*/ 0 h 6181880"/>
              <a:gd name="connsiteX1" fmla="*/ 3267739 w 3267739"/>
              <a:gd name="connsiteY1" fmla="*/ 0 h 6181880"/>
              <a:gd name="connsiteX2" fmla="*/ 3267739 w 3267739"/>
              <a:gd name="connsiteY2" fmla="*/ 6181880 h 6181880"/>
              <a:gd name="connsiteX3" fmla="*/ 0 w 3267739"/>
              <a:gd name="connsiteY3" fmla="*/ 6181880 h 6181880"/>
              <a:gd name="connsiteX4" fmla="*/ 0 w 3267739"/>
              <a:gd name="connsiteY4" fmla="*/ 1079369 h 6181880"/>
              <a:gd name="connsiteX5" fmla="*/ 155422 w 3267739"/>
              <a:gd name="connsiteY5" fmla="*/ 1119642 h 6181880"/>
              <a:gd name="connsiteX6" fmla="*/ 336634 w 3267739"/>
              <a:gd name="connsiteY6" fmla="*/ 1134891 h 6181880"/>
              <a:gd name="connsiteX7" fmla="*/ 1235794 w 3267739"/>
              <a:gd name="connsiteY7" fmla="*/ 384321 h 6181880"/>
              <a:gd name="connsiteX8" fmla="*/ 1127270 w 3267739"/>
              <a:gd name="connsiteY8" fmla="*/ 26555 h 618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7739" h="6181880">
                <a:moveTo>
                  <a:pt x="1107944" y="0"/>
                </a:moveTo>
                <a:lnTo>
                  <a:pt x="3267739" y="0"/>
                </a:lnTo>
                <a:lnTo>
                  <a:pt x="3267739" y="6181880"/>
                </a:lnTo>
                <a:lnTo>
                  <a:pt x="0" y="6181880"/>
                </a:lnTo>
                <a:lnTo>
                  <a:pt x="0" y="1079369"/>
                </a:lnTo>
                <a:lnTo>
                  <a:pt x="155422" y="1119642"/>
                </a:lnTo>
                <a:cubicBezTo>
                  <a:pt x="213955" y="1129641"/>
                  <a:pt x="274560" y="1134891"/>
                  <a:pt x="336634" y="1134891"/>
                </a:cubicBezTo>
                <a:cubicBezTo>
                  <a:pt x="833226" y="1134891"/>
                  <a:pt x="1235794" y="798849"/>
                  <a:pt x="1235794" y="384321"/>
                </a:cubicBezTo>
                <a:cubicBezTo>
                  <a:pt x="1235794" y="254781"/>
                  <a:pt x="1196481" y="132906"/>
                  <a:pt x="1127270" y="26555"/>
                </a:cubicBezTo>
                <a:close/>
              </a:path>
            </a:pathLst>
          </a:cu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/>
          <p:cNvSpPr/>
          <p:nvPr/>
        </p:nvSpPr>
        <p:spPr>
          <a:xfrm>
            <a:off x="4104572" y="365268"/>
            <a:ext cx="7414328" cy="3636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 contourW="12700">
            <a:bevelT h="3810"/>
            <a:contourClr>
              <a:schemeClr val="accent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31775" y="-975360"/>
            <a:ext cx="794385" cy="794385"/>
          </a:xfrm>
          <a:prstGeom prst="ellipse">
            <a:avLst/>
          </a:prstGeom>
          <a:solidFill>
            <a:srgbClr val="536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#5368E7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334523" y="-975360"/>
            <a:ext cx="794385" cy="794385"/>
          </a:xfrm>
          <a:prstGeom prst="ellipse">
            <a:avLst/>
          </a:prstGeom>
          <a:solidFill>
            <a:srgbClr val="405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#4055D4</a:t>
            </a:r>
            <a:endParaRPr kumimoji="0" lang="zh-CN" alt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331473" y="-975360"/>
            <a:ext cx="794385" cy="794385"/>
          </a:xfrm>
          <a:prstGeom prst="ellipse">
            <a:avLst/>
          </a:prstGeom>
          <a:solidFill>
            <a:srgbClr val="FF8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#FF853C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727" y="1478747"/>
            <a:ext cx="9647582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90500" dist="152400" dir="8100000" algn="tr" rotWithShape="0">
                    <a:prstClr val="black">
                      <a:alpha val="12000"/>
                    </a:prstClr>
                  </a:outerShdw>
                </a:effectLst>
                <a:uLnTx/>
                <a:uFillTx/>
                <a:latin typeface="Remem-Bold" panose="02020600050405020304" charset="0"/>
                <a:ea typeface="阿里巴巴普惠体 R" panose="00020600040101010101" charset="-122"/>
                <a:cs typeface="Remem-Bold" panose="02020600050405020304" charset="0"/>
              </a:rPr>
              <a:t>THANKS</a:t>
            </a:r>
          </a:p>
        </p:txBody>
      </p:sp>
      <p:sp>
        <p:nvSpPr>
          <p:cNvPr id="12" name="矩形 11"/>
          <p:cNvSpPr/>
          <p:nvPr/>
        </p:nvSpPr>
        <p:spPr>
          <a:xfrm>
            <a:off x="594360" y="3186430"/>
            <a:ext cx="55854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dirty="0">
                <a:solidFill>
                  <a:prstClr val="white"/>
                </a:solidFill>
                <a:latin typeface="阿里巴巴普惠体 R" panose="00020600040101010101" charset="-122"/>
                <a:cs typeface="DINPro-Regular" panose="02000503030000020004" charset="0"/>
              </a:rPr>
              <a:t>3D</a:t>
            </a:r>
            <a:r>
              <a:rPr lang="zh-CN" altLang="en-US" dirty="0">
                <a:solidFill>
                  <a:prstClr val="white"/>
                </a:solidFill>
                <a:latin typeface="阿里巴巴普惠体 R" panose="00020600040101010101" charset="-122"/>
                <a:cs typeface="DINPro-Regular" panose="02000503030000020004" charset="0"/>
              </a:rPr>
              <a:t>活力风项目汇报</a:t>
            </a:r>
            <a:r>
              <a:rPr lang="en-US" altLang="zh-CN" dirty="0">
                <a:solidFill>
                  <a:prstClr val="white"/>
                </a:solidFill>
                <a:latin typeface="阿里巴巴普惠体 R" panose="00020600040101010101" charset="-122"/>
                <a:cs typeface="DINPro-Regular" panose="02000503030000020004" charset="0"/>
              </a:rPr>
              <a:t>PPT</a:t>
            </a:r>
            <a:r>
              <a:rPr lang="zh-CN" altLang="en-US" dirty="0">
                <a:solidFill>
                  <a:prstClr val="white"/>
                </a:solidFill>
                <a:latin typeface="阿里巴巴普惠体 R" panose="00020600040101010101" charset="-122"/>
                <a:cs typeface="DINPro-Regular" panose="02000503030000020004" charset="0"/>
              </a:rPr>
              <a:t> </a:t>
            </a:r>
            <a:r>
              <a:rPr lang="en-US" altLang="zh-CN" dirty="0">
                <a:solidFill>
                  <a:prstClr val="white"/>
                </a:solidFill>
                <a:latin typeface="阿里巴巴普惠体 R" panose="00020600040101010101" charset="-122"/>
                <a:cs typeface="DINPro-Regular" panose="02000503030000020004" charset="0"/>
              </a:rPr>
              <a:t>| </a:t>
            </a:r>
            <a:r>
              <a:rPr lang="zh-CN" altLang="en-US" dirty="0">
                <a:solidFill>
                  <a:prstClr val="white"/>
                </a:solidFill>
                <a:latin typeface="阿里巴巴普惠体 R" panose="00020600040101010101" charset="-122"/>
                <a:cs typeface="DINPro-Regular" panose="02000503030000020004" charset="0"/>
              </a:rPr>
              <a:t>在这里添加汇报名称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87301" y="4844764"/>
            <a:ext cx="1787551" cy="452494"/>
            <a:chOff x="841446" y="4247291"/>
            <a:chExt cx="1787551" cy="546349"/>
          </a:xfrm>
        </p:grpSpPr>
        <p:sp>
          <p:nvSpPr>
            <p:cNvPr id="11" name="矩形: 圆角 10"/>
            <p:cNvSpPr/>
            <p:nvPr/>
          </p:nvSpPr>
          <p:spPr>
            <a:xfrm>
              <a:off x="841446" y="4289163"/>
              <a:ext cx="1787551" cy="50447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27000" dist="889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13656" y="4247291"/>
              <a:ext cx="1488440" cy="517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2021-02-25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414051" y="416290"/>
            <a:ext cx="148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Pro-Regular" panose="02000503030000020004" charset="0"/>
              <a:buChar char="•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项目进展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60630" y="416290"/>
            <a:ext cx="148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Pro-Regular" panose="02000503030000020004" charset="0"/>
              <a:buChar char="•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成果展示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185293" y="416290"/>
            <a:ext cx="148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Pro-Regular" panose="02000503030000020004" charset="0"/>
              <a:buChar char="•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市场分析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227464" y="416290"/>
            <a:ext cx="148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Pro-Regular" panose="02000503030000020004" charset="0"/>
              <a:buChar char="•"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发展计划</a:t>
            </a:r>
            <a:endParaRPr kumimoji="0" lang="en-US" altLang="zh-CN" sz="1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2829" y="337517"/>
            <a:ext cx="2310474" cy="41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LOGO HERE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0713" y="6276058"/>
            <a:ext cx="323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https://www.ideart.cc/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2192" y="7335548"/>
            <a:ext cx="357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28000"/>
                  </a:prst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PROJECT REPORT TEMPLATE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28000"/>
                </a:prst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8" name="iconfont-11853-5661122"/>
          <p:cNvSpPr/>
          <p:nvPr/>
        </p:nvSpPr>
        <p:spPr>
          <a:xfrm>
            <a:off x="653208" y="6316698"/>
            <a:ext cx="208484" cy="208484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 rotWithShape="1">
          <a:blip r:embed="rId3" cstate="email"/>
          <a:srcRect l="22435" t="14716" r="50849" b="62500"/>
          <a:stretch>
            <a:fillRect/>
          </a:stretch>
        </p:blipFill>
        <p:spPr>
          <a:xfrm>
            <a:off x="9550400" y="908050"/>
            <a:ext cx="2561590" cy="218503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 rotWithShape="1">
          <a:blip r:embed="rId4" cstate="email"/>
          <a:srcRect t="79492" r="86939"/>
          <a:stretch>
            <a:fillRect/>
          </a:stretch>
        </p:blipFill>
        <p:spPr>
          <a:xfrm>
            <a:off x="10910570" y="4623435"/>
            <a:ext cx="1416685" cy="2224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426325" y="135890"/>
            <a:ext cx="4676140" cy="671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460598" y="2452522"/>
            <a:ext cx="2359356" cy="23593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727931" y="4454863"/>
            <a:ext cx="1786283" cy="178018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1316B4B7-9DE2-4EDD-9F70-38718AF46B9C}"/>
              </a:ext>
            </a:extLst>
          </p:cNvPr>
          <p:cNvSpPr/>
          <p:nvPr/>
        </p:nvSpPr>
        <p:spPr>
          <a:xfrm>
            <a:off x="611931" y="4242471"/>
            <a:ext cx="447812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charset="-122"/>
                <a:cs typeface="DINPro-Regular" panose="02000503030000020004" charset="0"/>
              </a:rPr>
              <a:t>汇报人：艾迪鹅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charset="-122"/>
                <a:cs typeface="DINPro-Regular" panose="02000503030000020004" charset="0"/>
              </a:rPr>
              <a:t>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阿里巴巴普惠体 R" panose="00020600040101010101" charset="-122"/>
                <a:cs typeface="DINPro-Regular" panose="02000503030000020004" charset="0"/>
              </a:rPr>
              <a:t>部门：市场部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108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479673" y="267191"/>
            <a:ext cx="4224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DINPro-Regular" panose="02000503030000020004" charset="0"/>
              </a:rPr>
              <a:t>目录</a:t>
            </a:r>
            <a:endParaRPr kumimoji="0" lang="en-US" altLang="zh-CN" sz="5400" b="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DINPro-Regular" panose="0200050303000002000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54318" y="1017623"/>
            <a:ext cx="2669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阿里巴巴普惠体 R" panose="00020600040101010101" charset="-122"/>
                <a:cs typeface="DINPro-Regular" panose="02000503030000020004" charset="0"/>
              </a:rPr>
              <a:t>CONTENTS</a:t>
            </a:r>
          </a:p>
        </p:txBody>
      </p:sp>
      <p:pic>
        <p:nvPicPr>
          <p:cNvPr id="52" name="图形 5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7340" y="1754710"/>
            <a:ext cx="888206" cy="885194"/>
          </a:xfrm>
          <a:prstGeom prst="rect">
            <a:avLst/>
          </a:prstGeom>
        </p:spPr>
      </p:pic>
      <p:pic>
        <p:nvPicPr>
          <p:cNvPr id="56" name="图形 5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49582" y="384904"/>
            <a:ext cx="658812" cy="656578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11533188" y="0"/>
            <a:ext cx="65881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 rot="5400000">
            <a:off x="10264970" y="3343493"/>
            <a:ext cx="3234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ea typeface="+mj-ea"/>
                <a:cs typeface="DINPro-Regular" panose="02000503030000020004" charset="0"/>
              </a:rPr>
              <a:t>https://www.ideart.cc/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ea typeface="+mj-ea"/>
              <a:cs typeface="DINPro-Regular" panose="02000503030000020004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5422586" y="1130300"/>
            <a:ext cx="5571009" cy="960204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54000">
                <a:srgbClr val="3148D8"/>
              </a:gs>
              <a:gs pos="0">
                <a:schemeClr val="accent1"/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>
            <a:bevelT w="571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23098" y="1348792"/>
            <a:ext cx="254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项目进展</a:t>
            </a:r>
            <a:endParaRPr kumimoji="0" lang="en-US" altLang="zh-CN" sz="28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6" name="îṧļidê"/>
          <p:cNvSpPr txBox="1"/>
          <p:nvPr/>
        </p:nvSpPr>
        <p:spPr>
          <a:xfrm>
            <a:off x="5481012" y="1194904"/>
            <a:ext cx="986297" cy="8309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01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468949" y="1435730"/>
            <a:ext cx="0" cy="349344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225124" y="1456514"/>
            <a:ext cx="157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Project progress</a:t>
            </a:r>
            <a:endParaRPr lang="zh-CN" altLang="en-US" sz="1050" dirty="0">
              <a:solidFill>
                <a:schemeClr val="bg1">
                  <a:alpha val="80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5422586" y="2495902"/>
            <a:ext cx="5571009" cy="960204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>
            <a:bevelT w="571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11" name="îṧļidê"/>
          <p:cNvSpPr txBox="1"/>
          <p:nvPr/>
        </p:nvSpPr>
        <p:spPr>
          <a:xfrm>
            <a:off x="5481012" y="2560506"/>
            <a:ext cx="986297" cy="8309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02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623098" y="2714394"/>
            <a:ext cx="254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成果展示</a:t>
            </a:r>
            <a:endParaRPr kumimoji="0" lang="en-US" altLang="zh-CN" sz="28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494349" y="2801332"/>
            <a:ext cx="0" cy="349344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260811" y="2822116"/>
            <a:ext cx="2718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Achievement presentation</a:t>
            </a:r>
            <a:endParaRPr lang="zh-CN" altLang="en-US" dirty="0">
              <a:solidFill>
                <a:schemeClr val="bg1">
                  <a:alpha val="80000"/>
                </a:schemeClr>
              </a:solidFill>
              <a:cs typeface="DINPro-Regular" panose="02000503030000020004" charset="0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422586" y="3861504"/>
            <a:ext cx="5571009" cy="960204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54000">
                <a:srgbClr val="3148D8"/>
              </a:gs>
              <a:gs pos="0">
                <a:schemeClr val="accent1"/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>
            <a:bevelT w="571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23098" y="4079996"/>
            <a:ext cx="254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市场分析</a:t>
            </a:r>
            <a:endParaRPr kumimoji="0" lang="en-US" altLang="zh-CN" sz="28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6" name="îṧļidê"/>
          <p:cNvSpPr txBox="1"/>
          <p:nvPr/>
        </p:nvSpPr>
        <p:spPr>
          <a:xfrm>
            <a:off x="5481012" y="3926108"/>
            <a:ext cx="986297" cy="8309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03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494349" y="4166934"/>
            <a:ext cx="0" cy="349344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20245" y="4187718"/>
            <a:ext cx="167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Market analysis</a:t>
            </a:r>
            <a:endParaRPr lang="zh-CN" altLang="en-US" dirty="0">
              <a:solidFill>
                <a:schemeClr val="bg1">
                  <a:alpha val="80000"/>
                </a:schemeClr>
              </a:solidFill>
              <a:cs typeface="DINPro-Regular" panose="02000503030000020004" charset="0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5422586" y="5227107"/>
            <a:ext cx="5571009" cy="960204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54000">
                <a:srgbClr val="3148D8"/>
              </a:gs>
              <a:gs pos="0">
                <a:schemeClr val="accent1"/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>
            <a:bevelT w="571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623098" y="5445599"/>
            <a:ext cx="254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发展计划</a:t>
            </a:r>
            <a:endParaRPr kumimoji="0" lang="en-US" altLang="zh-CN" sz="28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1" name="îṧļidê"/>
          <p:cNvSpPr txBox="1"/>
          <p:nvPr/>
        </p:nvSpPr>
        <p:spPr>
          <a:xfrm>
            <a:off x="5493712" y="5291711"/>
            <a:ext cx="986297" cy="8309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04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6494349" y="5532537"/>
            <a:ext cx="0" cy="349344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260811" y="5553321"/>
            <a:ext cx="2818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bg1">
                    <a:alpha val="80000"/>
                  </a:schemeClr>
                </a:solidFill>
                <a:cs typeface="DINPro-Regular" panose="02000503030000020004" charset="0"/>
              </a:rPr>
              <a:t>Development plan</a:t>
            </a:r>
            <a:endParaRPr lang="zh-CN" altLang="en-US" dirty="0">
              <a:solidFill>
                <a:schemeClr val="bg1">
                  <a:alpha val="80000"/>
                </a:schemeClr>
              </a:solidFill>
              <a:cs typeface="DINPro-Regular" panose="020005030300000200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18859" y="237360"/>
            <a:ext cx="5998984" cy="599898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76980" y="1677556"/>
            <a:ext cx="10841918" cy="2923269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45000">
                <a:srgbClr val="3047D7"/>
              </a:gs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>
            <a:bevelT w="571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2239" y="2855012"/>
            <a:ext cx="4113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77800" dist="63500" dir="8100000" algn="tr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+mn-ea"/>
                <a:cs typeface="DINPro-Regular" panose="02000503030000020004" charset="0"/>
              </a:rPr>
              <a:t>项目进展</a:t>
            </a:r>
            <a:endParaRPr kumimoji="0" lang="en-US" altLang="zh-CN" sz="5400" b="1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77800" dist="63500" dir="8100000" algn="tr" rotWithShape="0">
                  <a:prstClr val="black">
                    <a:alpha val="10000"/>
                  </a:prstClr>
                </a:outerShdw>
              </a:effectLst>
              <a:uLnTx/>
              <a:uFillTx/>
              <a:latin typeface="+mn-ea"/>
              <a:cs typeface="DINPro-Regular" panose="0200050303000002000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212450" y="914015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7639" y="3692120"/>
            <a:ext cx="302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PROJECT PPROGRESS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3769" y="2029530"/>
            <a:ext cx="1195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77800" dist="63500" dir="8100000" algn="tr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+mj-lt"/>
                <a:ea typeface="阿里巴巴普惠体 R" panose="00020600040101010101" charset="-122"/>
                <a:cs typeface="DINPro-Regular" panose="02000503030000020004" charset="0"/>
              </a:rPr>
              <a:t>01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62588" y="5529105"/>
            <a:ext cx="7967150" cy="612765"/>
            <a:chOff x="660400" y="5529105"/>
            <a:chExt cx="7967150" cy="612765"/>
          </a:xfrm>
        </p:grpSpPr>
        <p:sp>
          <p:nvSpPr>
            <p:cNvPr id="16" name="矩形 15"/>
            <p:cNvSpPr/>
            <p:nvPr/>
          </p:nvSpPr>
          <p:spPr>
            <a:xfrm>
              <a:off x="660400" y="5529105"/>
              <a:ext cx="7967150" cy="555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 R" panose="00020600040101010101" charset="-122"/>
                  <a:ea typeface="阿里巴巴普惠体 R" panose="00020600040101010101" charset="-122"/>
                </a:rPr>
                <a:t>此处你看到的正是本页的文字占位展示，过渡页也叫做转场页，在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 R" panose="00020600040101010101" charset="-122"/>
                  <a:ea typeface="阿里巴巴普惠体 R" panose="00020600040101010101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阿里巴巴普惠体 R" panose="00020600040101010101" charset="-122"/>
                  <a:ea typeface="阿里巴巴普惠体 R" panose="00020600040101010101" charset="-122"/>
                </a:rPr>
                <a:t>中起到承上启下的作用，通产我们可以在这里添加这一部分的核心观点，内容概述或其他注释信息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745071" y="6141870"/>
              <a:ext cx="77228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/>
          <p:cNvCxnSpPr/>
          <p:nvPr/>
        </p:nvCxnSpPr>
        <p:spPr>
          <a:xfrm flipV="1">
            <a:off x="11000975" y="4256912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201542" y="316144"/>
            <a:ext cx="7974259" cy="526130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8016243" y="1774591"/>
            <a:ext cx="3460677" cy="4051029"/>
          </a:xfrm>
          <a:prstGeom prst="roundRect">
            <a:avLst>
              <a:gd name="adj" fmla="val 38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299537" y="1774591"/>
            <a:ext cx="297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02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4090527" y="1774591"/>
            <a:ext cx="3460677" cy="4051029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71700">
                <a:srgbClr val="2C44D6"/>
              </a:gs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57150" h="6350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504077" y="1314580"/>
            <a:ext cx="0" cy="732031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504078" y="3079869"/>
            <a:ext cx="232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在此处添加标题</a:t>
            </a:r>
            <a:endParaRPr kumimoji="0" lang="en-US" altLang="zh-CN" sz="20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15884" y="1745684"/>
            <a:ext cx="297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rPr>
              <a:t>01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11011880" y="5351269"/>
            <a:ext cx="0" cy="732031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-矩形 30"/>
          <p:cNvSpPr/>
          <p:nvPr>
            <p:custDataLst>
              <p:tags r:id="rId2"/>
            </p:custDataLst>
          </p:nvPr>
        </p:nvSpPr>
        <p:spPr>
          <a:xfrm>
            <a:off x="4522876" y="3796964"/>
            <a:ext cx="2608406" cy="710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lvl="0" indent="-21590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>
                    <a:alpha val="90000"/>
                  </a:prstClr>
                </a:solidFill>
                <a:latin typeface="阿里巴巴普惠体 R" panose="00020600040101010101" charset="-122"/>
                <a:cs typeface="DINPro-Regular" panose="02000503030000020004" charset="0"/>
              </a:rPr>
              <a:t>自行排版时，注意元素之间的对齐关系</a:t>
            </a:r>
            <a:endParaRPr lang="en-US" altLang="zh-CN" sz="1600" dirty="0">
              <a:solidFill>
                <a:prstClr val="white">
                  <a:alpha val="90000"/>
                </a:prst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62" name="PA-矩形 30"/>
          <p:cNvSpPr/>
          <p:nvPr>
            <p:custDataLst>
              <p:tags r:id="rId3"/>
            </p:custDataLst>
          </p:nvPr>
        </p:nvSpPr>
        <p:spPr>
          <a:xfrm>
            <a:off x="4522876" y="4552274"/>
            <a:ext cx="2694969" cy="390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white">
                    <a:alpha val="90000"/>
                  </a:prstClr>
                </a:solidFill>
                <a:latin typeface="阿里巴巴普惠体 R" panose="00020600040101010101" charset="-122"/>
              </a:rPr>
              <a:t>对齐会让页面整洁、规范</a:t>
            </a:r>
            <a:endParaRPr lang="en-US" altLang="zh-CN" sz="1600" dirty="0">
              <a:solidFill>
                <a:prstClr val="white">
                  <a:alpha val="90000"/>
                </a:prstClr>
              </a:solidFill>
              <a:latin typeface="阿里巴巴普惠体 R" panose="00020600040101010101" charset="-122"/>
            </a:endParaRPr>
          </a:p>
        </p:txBody>
      </p:sp>
      <p:sp>
        <p:nvSpPr>
          <p:cNvPr id="63" name="PA-矩形 30"/>
          <p:cNvSpPr/>
          <p:nvPr>
            <p:custDataLst>
              <p:tags r:id="rId4"/>
            </p:custDataLst>
          </p:nvPr>
        </p:nvSpPr>
        <p:spPr>
          <a:xfrm>
            <a:off x="4522876" y="5012155"/>
            <a:ext cx="2845651" cy="390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0" indent="-215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prstClr val="white">
                    <a:alpha val="90000"/>
                  </a:prstClr>
                </a:solidFill>
                <a:latin typeface="阿里巴巴普惠体 R" panose="00020600040101010101" charset="-122"/>
              </a:rPr>
              <a:t>PPT</a:t>
            </a:r>
            <a:r>
              <a:rPr lang="zh-CN" altLang="en-US" sz="1600" dirty="0">
                <a:solidFill>
                  <a:prstClr val="white">
                    <a:alpha val="90000"/>
                  </a:prstClr>
                </a:solidFill>
                <a:latin typeface="阿里巴巴普惠体 R" panose="00020600040101010101" charset="-122"/>
              </a:rPr>
              <a:t>排版最基本的原则之一</a:t>
            </a:r>
            <a:endParaRPr lang="en-US" altLang="zh-CN" sz="1600" dirty="0">
              <a:solidFill>
                <a:prstClr val="white">
                  <a:alpha val="90000"/>
                </a:prstClr>
              </a:solidFill>
              <a:latin typeface="阿里巴巴普惠体 R" panose="0002060004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629150" y="3576637"/>
            <a:ext cx="24399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8319257" y="3079869"/>
            <a:ext cx="232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在此处添加标题</a:t>
            </a:r>
            <a:endParaRPr kumimoji="0" lang="en-US" altLang="zh-CN" sz="20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8444329" y="3576637"/>
            <a:ext cx="24399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PA-矩形 30"/>
          <p:cNvSpPr/>
          <p:nvPr>
            <p:custDataLst>
              <p:tags r:id="rId5"/>
            </p:custDataLst>
          </p:nvPr>
        </p:nvSpPr>
        <p:spPr>
          <a:xfrm>
            <a:off x="8303445" y="3921783"/>
            <a:ext cx="3098925" cy="390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5900" indent="-215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形状建议使用椭圆或圆角矩形</a:t>
            </a:r>
            <a:endParaRPr lang="en-US" altLang="zh-CN" sz="16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74" name="PA-矩形 30"/>
          <p:cNvSpPr/>
          <p:nvPr>
            <p:custDataLst>
              <p:tags r:id="rId6"/>
            </p:custDataLst>
          </p:nvPr>
        </p:nvSpPr>
        <p:spPr>
          <a:xfrm>
            <a:off x="8303445" y="4312601"/>
            <a:ext cx="2896947" cy="390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5900" indent="-215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比直角矩形更加强柔和自然</a:t>
            </a:r>
            <a:endParaRPr lang="en-US" altLang="zh-CN" sz="16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75" name="PA-矩形 30"/>
          <p:cNvSpPr/>
          <p:nvPr>
            <p:custDataLst>
              <p:tags r:id="rId7"/>
            </p:custDataLst>
          </p:nvPr>
        </p:nvSpPr>
        <p:spPr>
          <a:xfrm>
            <a:off x="8303445" y="4703418"/>
            <a:ext cx="2694969" cy="390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5900" indent="-215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为形状设置阴影会更立体</a:t>
            </a:r>
            <a:endParaRPr lang="en-US" altLang="zh-CN" sz="16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77" name="矩形: 圆角 76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78" name="矩形: 圆角 77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511865" y="899741"/>
            <a:ext cx="3578662" cy="57673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3644676" y="2770810"/>
            <a:ext cx="7874224" cy="3302000"/>
          </a:xfrm>
          <a:prstGeom prst="roundRect">
            <a:avLst>
              <a:gd name="adj" fmla="val 222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3644676" y="2770809"/>
            <a:ext cx="7874224" cy="2493567"/>
          </a:xfrm>
          <a:prstGeom prst="roundRect">
            <a:avLst>
              <a:gd name="adj" fmla="val 2223"/>
            </a:avLst>
          </a:prstGeom>
          <a:solidFill>
            <a:srgbClr val="2D4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DINPro-Regular" panose="02000503030000020004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2516913" y="1464906"/>
            <a:ext cx="8360267" cy="4231788"/>
          </a:xfrm>
          <a:prstGeom prst="roundRect">
            <a:avLst>
              <a:gd name="adj" fmla="val 2223"/>
            </a:avLst>
          </a:prstGeom>
          <a:solidFill>
            <a:schemeClr val="bg1"/>
          </a:solidFill>
          <a:ln>
            <a:noFill/>
          </a:ln>
          <a:effectLst>
            <a:outerShdw blurRad="114300" dist="889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889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2516914" y="5533610"/>
            <a:ext cx="8360266" cy="272699"/>
          </a:xfrm>
          <a:prstGeom prst="roundRect">
            <a:avLst>
              <a:gd name="adj" fmla="val 2223"/>
            </a:avLst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889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0196840" y="1039737"/>
            <a:ext cx="0" cy="882852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078708" y="5938649"/>
            <a:ext cx="62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ea typeface="+mj-ea"/>
                <a:cs typeface="DINPro-Regular" panose="02000503030000020004" charset="0"/>
              </a:rPr>
              <a:t>…</a:t>
            </a:r>
            <a:endParaRPr lang="zh-CN" altLang="en-US" sz="11500" dirty="0">
              <a:solidFill>
                <a:schemeClr val="bg1"/>
              </a:solidFill>
              <a:ea typeface="+mj-ea"/>
              <a:cs typeface="DINPro-Regular" panose="020005030300000200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 rot="16200000">
            <a:off x="10940908" y="3156105"/>
            <a:ext cx="3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100" dirty="0">
                <a:solidFill>
                  <a:schemeClr val="bg1"/>
                </a:solidFill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&gt;</a:t>
            </a:r>
            <a:endParaRPr kumimoji="0" lang="en-US" altLang="zh-CN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 rot="5400000">
            <a:off x="10968768" y="4527148"/>
            <a:ext cx="3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100" dirty="0">
                <a:solidFill>
                  <a:schemeClr val="accent2"/>
                </a:solidFill>
                <a:effectLst>
                  <a:outerShdw blurRad="50800" dist="101600" dir="5400000" algn="t" rotWithShape="0">
                    <a:prstClr val="black">
                      <a:alpha val="20000"/>
                    </a:prstClr>
                  </a:outerShdw>
                </a:effectLst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&gt;</a:t>
            </a:r>
            <a:endParaRPr kumimoji="0" lang="en-US" altLang="zh-CN" i="0" u="none" strike="noStrike" kern="1200" cap="none" spc="10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50800" dist="101600" dir="5400000" algn="t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0948448" y="4017592"/>
            <a:ext cx="42655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865958" y="1795540"/>
            <a:ext cx="7330883" cy="986085"/>
            <a:chOff x="2698318" y="1795540"/>
            <a:chExt cx="7330883" cy="986085"/>
          </a:xfrm>
        </p:grpSpPr>
        <p:sp>
          <p:nvSpPr>
            <p:cNvPr id="9" name="文本框 8"/>
            <p:cNvSpPr txBox="1"/>
            <p:nvPr/>
          </p:nvSpPr>
          <p:spPr>
            <a:xfrm>
              <a:off x="2698318" y="1795540"/>
              <a:ext cx="2830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01.</a:t>
              </a: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698319" y="2114455"/>
              <a:ext cx="7330882" cy="66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cs typeface="DINPro-Regular" panose="02000503030000020004" charset="0"/>
                </a:rPr>
                <a:t>自行排版时，注意元素之间的对齐关系，对齐会让页面整洁、规范，是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cs typeface="DINPro-Regular" panose="0200050303000002000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cs typeface="DINPro-Regular" panose="02000503030000020004" charset="0"/>
                </a:rPr>
                <a:t>排版最基本的原则之一；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cs typeface="DINPro-Regular" panose="0200050303000002000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820879" y="3058969"/>
            <a:ext cx="7421042" cy="985186"/>
            <a:chOff x="2698318" y="3032167"/>
            <a:chExt cx="6805405" cy="985186"/>
          </a:xfrm>
        </p:grpSpPr>
        <p:sp>
          <p:nvSpPr>
            <p:cNvPr id="32" name="文本框 31"/>
            <p:cNvSpPr txBox="1"/>
            <p:nvPr/>
          </p:nvSpPr>
          <p:spPr>
            <a:xfrm>
              <a:off x="2698318" y="3350183"/>
              <a:ext cx="6805405" cy="66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cs typeface="DINPro-Regular" panose="02000503030000020004" charset="0"/>
                </a:rPr>
                <a:t>形状使用椭圆或者圆角矩形，较直角矩形而言更加强柔和自然，为形状添加阴影会更加字体生动；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98318" y="3032167"/>
              <a:ext cx="2830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02.</a:t>
              </a: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865958" y="4467730"/>
            <a:ext cx="7767276" cy="694322"/>
            <a:chOff x="2698318" y="4315164"/>
            <a:chExt cx="7122916" cy="694322"/>
          </a:xfrm>
        </p:grpSpPr>
        <p:sp>
          <p:nvSpPr>
            <p:cNvPr id="25" name="文本框 24"/>
            <p:cNvSpPr txBox="1"/>
            <p:nvPr/>
          </p:nvSpPr>
          <p:spPr>
            <a:xfrm>
              <a:off x="2698318" y="4619315"/>
              <a:ext cx="7122916" cy="390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hangingPunct="0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cs typeface="DINPro-Regular" panose="02000503030000020004" charset="0"/>
                </a:rPr>
                <a:t>正文以操作解说作为文字占位，遇到操作问题，通常在当前页面找到你需要的答案。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698318" y="4315164"/>
              <a:ext cx="2830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03.</a:t>
              </a: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2936240" y="2933700"/>
            <a:ext cx="7204075" cy="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936240" y="4262438"/>
            <a:ext cx="7204075" cy="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40" name="矩形: 圆角 39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41" name="矩形: 圆角 40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69350" y="1464906"/>
            <a:ext cx="2578832" cy="48833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39640"/>
            <a:ext cx="12192000" cy="2118360"/>
          </a:xfrm>
          <a:custGeom>
            <a:avLst/>
            <a:gdLst>
              <a:gd name="connsiteX0" fmla="*/ 0 w 12192000"/>
              <a:gd name="connsiteY0" fmla="*/ 0 h 2118360"/>
              <a:gd name="connsiteX1" fmla="*/ 12192000 w 12192000"/>
              <a:gd name="connsiteY1" fmla="*/ 0 h 2118360"/>
              <a:gd name="connsiteX2" fmla="*/ 12192000 w 12192000"/>
              <a:gd name="connsiteY2" fmla="*/ 2118360 h 2118360"/>
              <a:gd name="connsiteX3" fmla="*/ 0 w 12192000"/>
              <a:gd name="connsiteY3" fmla="*/ 2118360 h 2118360"/>
              <a:gd name="connsiteX4" fmla="*/ 0 w 12192000"/>
              <a:gd name="connsiteY4" fmla="*/ 0 h 2118360"/>
              <a:gd name="connsiteX0-1" fmla="*/ 1943100 w 12192000"/>
              <a:gd name="connsiteY0-2" fmla="*/ 0 h 2118360"/>
              <a:gd name="connsiteX1-3" fmla="*/ 12192000 w 12192000"/>
              <a:gd name="connsiteY1-4" fmla="*/ 0 h 2118360"/>
              <a:gd name="connsiteX2-5" fmla="*/ 12192000 w 12192000"/>
              <a:gd name="connsiteY2-6" fmla="*/ 2118360 h 2118360"/>
              <a:gd name="connsiteX3-7" fmla="*/ 0 w 12192000"/>
              <a:gd name="connsiteY3-8" fmla="*/ 2118360 h 2118360"/>
              <a:gd name="connsiteX4-9" fmla="*/ 1943100 w 12192000"/>
              <a:gd name="connsiteY4-10" fmla="*/ 0 h 2118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118360">
                <a:moveTo>
                  <a:pt x="1943100" y="0"/>
                </a:moveTo>
                <a:lnTo>
                  <a:pt x="12192000" y="0"/>
                </a:lnTo>
                <a:lnTo>
                  <a:pt x="12192000" y="2118360"/>
                </a:lnTo>
                <a:lnTo>
                  <a:pt x="0" y="2118360"/>
                </a:lnTo>
                <a:lnTo>
                  <a:pt x="19431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DINPro-Regular" panose="020005030300000200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1208" y="1109776"/>
            <a:ext cx="10761921" cy="103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2D43C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本页为图片展示页面，选中图片，鼠标右键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更改图片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选择需要的图片替换即可；</a:t>
            </a:r>
            <a:endParaRPr lang="en-US" altLang="zh-CN" sz="16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  <a:p>
            <a:pPr marL="285750" indent="-285750" algn="just">
              <a:lnSpc>
                <a:spcPct val="130000"/>
              </a:lnSpc>
              <a:buClr>
                <a:srgbClr val="2D43C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这一页可以用作截图、评价等方面的图片展示，可以在此处添加对图片的介绍与阐述；</a:t>
            </a:r>
            <a:endParaRPr lang="en-US" altLang="zh-CN" sz="16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  <a:p>
            <a:pPr marL="285750" indent="-285750" algn="just">
              <a:lnSpc>
                <a:spcPct val="130000"/>
              </a:lnSpc>
              <a:buClr>
                <a:srgbClr val="2D43C5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rPr>
              <a:t>文本处，可根据需要添加对图片、项目的具体阐述。</a:t>
            </a:r>
            <a:endParaRPr lang="en-US" altLang="zh-CN" sz="16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21" name="矩形: 圆角 20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pic>
        <p:nvPicPr>
          <p:cNvPr id="33" name="图片 32" descr="高楼大厦的城市&#10;&#10;描述已自动生成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660400" y="2373726"/>
            <a:ext cx="2576781" cy="3699241"/>
          </a:xfrm>
          <a:custGeom>
            <a:avLst/>
            <a:gdLst>
              <a:gd name="connsiteX0" fmla="*/ 77381 w 2576781"/>
              <a:gd name="connsiteY0" fmla="*/ 0 h 3699241"/>
              <a:gd name="connsiteX1" fmla="*/ 2499400 w 2576781"/>
              <a:gd name="connsiteY1" fmla="*/ 0 h 3699241"/>
              <a:gd name="connsiteX2" fmla="*/ 2576781 w 2576781"/>
              <a:gd name="connsiteY2" fmla="*/ 77381 h 3699241"/>
              <a:gd name="connsiteX3" fmla="*/ 2576781 w 2576781"/>
              <a:gd name="connsiteY3" fmla="*/ 3621860 h 3699241"/>
              <a:gd name="connsiteX4" fmla="*/ 2499400 w 2576781"/>
              <a:gd name="connsiteY4" fmla="*/ 3699241 h 3699241"/>
              <a:gd name="connsiteX5" fmla="*/ 77381 w 2576781"/>
              <a:gd name="connsiteY5" fmla="*/ 3699241 h 3699241"/>
              <a:gd name="connsiteX6" fmla="*/ 0 w 2576781"/>
              <a:gd name="connsiteY6" fmla="*/ 3621860 h 3699241"/>
              <a:gd name="connsiteX7" fmla="*/ 0 w 2576781"/>
              <a:gd name="connsiteY7" fmla="*/ 77381 h 3699241"/>
              <a:gd name="connsiteX8" fmla="*/ 77381 w 2576781"/>
              <a:gd name="connsiteY8" fmla="*/ 0 h 369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6781" h="3699241">
                <a:moveTo>
                  <a:pt x="77381" y="0"/>
                </a:moveTo>
                <a:lnTo>
                  <a:pt x="2499400" y="0"/>
                </a:lnTo>
                <a:cubicBezTo>
                  <a:pt x="2542136" y="0"/>
                  <a:pt x="2576781" y="34645"/>
                  <a:pt x="2576781" y="77381"/>
                </a:cubicBezTo>
                <a:lnTo>
                  <a:pt x="2576781" y="3621860"/>
                </a:lnTo>
                <a:cubicBezTo>
                  <a:pt x="2576781" y="3664596"/>
                  <a:pt x="2542136" y="3699241"/>
                  <a:pt x="2499400" y="3699241"/>
                </a:cubicBezTo>
                <a:lnTo>
                  <a:pt x="77381" y="3699241"/>
                </a:lnTo>
                <a:cubicBezTo>
                  <a:pt x="34645" y="3699241"/>
                  <a:pt x="0" y="3664596"/>
                  <a:pt x="0" y="3621860"/>
                </a:cubicBezTo>
                <a:lnTo>
                  <a:pt x="0" y="77381"/>
                </a:lnTo>
                <a:cubicBezTo>
                  <a:pt x="0" y="34645"/>
                  <a:pt x="34645" y="0"/>
                  <a:pt x="77381" y="0"/>
                </a:cubicBezTo>
                <a:close/>
              </a:path>
            </a:pathLst>
          </a:custGeom>
          <a:ln w="2540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1016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34" name="图片 33" descr="高楼大夏&#10;&#10;描述已自动生成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3489709" y="2373717"/>
            <a:ext cx="2576781" cy="3699244"/>
          </a:xfrm>
          <a:custGeom>
            <a:avLst/>
            <a:gdLst>
              <a:gd name="connsiteX0" fmla="*/ 77381 w 2576781"/>
              <a:gd name="connsiteY0" fmla="*/ 0 h 3699244"/>
              <a:gd name="connsiteX1" fmla="*/ 2499400 w 2576781"/>
              <a:gd name="connsiteY1" fmla="*/ 0 h 3699244"/>
              <a:gd name="connsiteX2" fmla="*/ 2576781 w 2576781"/>
              <a:gd name="connsiteY2" fmla="*/ 77381 h 3699244"/>
              <a:gd name="connsiteX3" fmla="*/ 2576781 w 2576781"/>
              <a:gd name="connsiteY3" fmla="*/ 3621863 h 3699244"/>
              <a:gd name="connsiteX4" fmla="*/ 2499400 w 2576781"/>
              <a:gd name="connsiteY4" fmla="*/ 3699244 h 3699244"/>
              <a:gd name="connsiteX5" fmla="*/ 77381 w 2576781"/>
              <a:gd name="connsiteY5" fmla="*/ 3699244 h 3699244"/>
              <a:gd name="connsiteX6" fmla="*/ 0 w 2576781"/>
              <a:gd name="connsiteY6" fmla="*/ 3621863 h 3699244"/>
              <a:gd name="connsiteX7" fmla="*/ 0 w 2576781"/>
              <a:gd name="connsiteY7" fmla="*/ 77381 h 3699244"/>
              <a:gd name="connsiteX8" fmla="*/ 77381 w 2576781"/>
              <a:gd name="connsiteY8" fmla="*/ 0 h 369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6781" h="3699244">
                <a:moveTo>
                  <a:pt x="77381" y="0"/>
                </a:moveTo>
                <a:lnTo>
                  <a:pt x="2499400" y="0"/>
                </a:lnTo>
                <a:cubicBezTo>
                  <a:pt x="2542136" y="0"/>
                  <a:pt x="2576781" y="34645"/>
                  <a:pt x="2576781" y="77381"/>
                </a:cubicBezTo>
                <a:lnTo>
                  <a:pt x="2576781" y="3621863"/>
                </a:lnTo>
                <a:cubicBezTo>
                  <a:pt x="2576781" y="3664599"/>
                  <a:pt x="2542136" y="3699244"/>
                  <a:pt x="2499400" y="3699244"/>
                </a:cubicBezTo>
                <a:lnTo>
                  <a:pt x="77381" y="3699244"/>
                </a:lnTo>
                <a:cubicBezTo>
                  <a:pt x="34645" y="3699244"/>
                  <a:pt x="0" y="3664599"/>
                  <a:pt x="0" y="3621863"/>
                </a:cubicBezTo>
                <a:lnTo>
                  <a:pt x="0" y="77381"/>
                </a:lnTo>
                <a:cubicBezTo>
                  <a:pt x="0" y="34645"/>
                  <a:pt x="34645" y="0"/>
                  <a:pt x="77381" y="0"/>
                </a:cubicBezTo>
                <a:close/>
              </a:path>
            </a:pathLst>
          </a:custGeom>
          <a:ln w="2540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1016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35" name="图片 34" descr="城市街道与高楼大厦的路上行驶&#10;&#10;描述已自动生成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6219513" y="2373726"/>
            <a:ext cx="2576781" cy="3699241"/>
          </a:xfrm>
          <a:custGeom>
            <a:avLst/>
            <a:gdLst>
              <a:gd name="connsiteX0" fmla="*/ 77381 w 2576781"/>
              <a:gd name="connsiteY0" fmla="*/ 0 h 3699241"/>
              <a:gd name="connsiteX1" fmla="*/ 2499400 w 2576781"/>
              <a:gd name="connsiteY1" fmla="*/ 0 h 3699241"/>
              <a:gd name="connsiteX2" fmla="*/ 2576781 w 2576781"/>
              <a:gd name="connsiteY2" fmla="*/ 77381 h 3699241"/>
              <a:gd name="connsiteX3" fmla="*/ 2576781 w 2576781"/>
              <a:gd name="connsiteY3" fmla="*/ 3621860 h 3699241"/>
              <a:gd name="connsiteX4" fmla="*/ 2499400 w 2576781"/>
              <a:gd name="connsiteY4" fmla="*/ 3699241 h 3699241"/>
              <a:gd name="connsiteX5" fmla="*/ 77381 w 2576781"/>
              <a:gd name="connsiteY5" fmla="*/ 3699241 h 3699241"/>
              <a:gd name="connsiteX6" fmla="*/ 0 w 2576781"/>
              <a:gd name="connsiteY6" fmla="*/ 3621860 h 3699241"/>
              <a:gd name="connsiteX7" fmla="*/ 0 w 2576781"/>
              <a:gd name="connsiteY7" fmla="*/ 77381 h 3699241"/>
              <a:gd name="connsiteX8" fmla="*/ 77381 w 2576781"/>
              <a:gd name="connsiteY8" fmla="*/ 0 h 369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6781" h="3699241">
                <a:moveTo>
                  <a:pt x="77381" y="0"/>
                </a:moveTo>
                <a:lnTo>
                  <a:pt x="2499400" y="0"/>
                </a:lnTo>
                <a:cubicBezTo>
                  <a:pt x="2542136" y="0"/>
                  <a:pt x="2576781" y="34645"/>
                  <a:pt x="2576781" y="77381"/>
                </a:cubicBezTo>
                <a:lnTo>
                  <a:pt x="2576781" y="3621860"/>
                </a:lnTo>
                <a:cubicBezTo>
                  <a:pt x="2576781" y="3664596"/>
                  <a:pt x="2542136" y="3699241"/>
                  <a:pt x="2499400" y="3699241"/>
                </a:cubicBezTo>
                <a:lnTo>
                  <a:pt x="77381" y="3699241"/>
                </a:lnTo>
                <a:cubicBezTo>
                  <a:pt x="34645" y="3699241"/>
                  <a:pt x="0" y="3664596"/>
                  <a:pt x="0" y="3621860"/>
                </a:cubicBezTo>
                <a:lnTo>
                  <a:pt x="0" y="77381"/>
                </a:lnTo>
                <a:cubicBezTo>
                  <a:pt x="0" y="34645"/>
                  <a:pt x="34645" y="0"/>
                  <a:pt x="77381" y="0"/>
                </a:cubicBezTo>
                <a:close/>
              </a:path>
            </a:pathLst>
          </a:custGeom>
          <a:ln w="2540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1016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36" name="图片 35" descr="建筑外的高楼&#10;&#10;描述已自动生成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8972465" y="2373725"/>
            <a:ext cx="2576777" cy="3699236"/>
          </a:xfrm>
          <a:custGeom>
            <a:avLst/>
            <a:gdLst>
              <a:gd name="connsiteX0" fmla="*/ 77381 w 2576777"/>
              <a:gd name="connsiteY0" fmla="*/ 0 h 3699236"/>
              <a:gd name="connsiteX1" fmla="*/ 2499396 w 2576777"/>
              <a:gd name="connsiteY1" fmla="*/ 0 h 3699236"/>
              <a:gd name="connsiteX2" fmla="*/ 2576777 w 2576777"/>
              <a:gd name="connsiteY2" fmla="*/ 77381 h 3699236"/>
              <a:gd name="connsiteX3" fmla="*/ 2576777 w 2576777"/>
              <a:gd name="connsiteY3" fmla="*/ 3621855 h 3699236"/>
              <a:gd name="connsiteX4" fmla="*/ 2499396 w 2576777"/>
              <a:gd name="connsiteY4" fmla="*/ 3699236 h 3699236"/>
              <a:gd name="connsiteX5" fmla="*/ 77381 w 2576777"/>
              <a:gd name="connsiteY5" fmla="*/ 3699236 h 3699236"/>
              <a:gd name="connsiteX6" fmla="*/ 0 w 2576777"/>
              <a:gd name="connsiteY6" fmla="*/ 3621855 h 3699236"/>
              <a:gd name="connsiteX7" fmla="*/ 0 w 2576777"/>
              <a:gd name="connsiteY7" fmla="*/ 77381 h 3699236"/>
              <a:gd name="connsiteX8" fmla="*/ 77381 w 2576777"/>
              <a:gd name="connsiteY8" fmla="*/ 0 h 369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6777" h="3699236">
                <a:moveTo>
                  <a:pt x="77381" y="0"/>
                </a:moveTo>
                <a:lnTo>
                  <a:pt x="2499396" y="0"/>
                </a:lnTo>
                <a:cubicBezTo>
                  <a:pt x="2542132" y="0"/>
                  <a:pt x="2576777" y="34645"/>
                  <a:pt x="2576777" y="77381"/>
                </a:cubicBezTo>
                <a:lnTo>
                  <a:pt x="2576777" y="3621855"/>
                </a:lnTo>
                <a:cubicBezTo>
                  <a:pt x="2576777" y="3664591"/>
                  <a:pt x="2542132" y="3699236"/>
                  <a:pt x="2499396" y="3699236"/>
                </a:cubicBezTo>
                <a:lnTo>
                  <a:pt x="77381" y="3699236"/>
                </a:lnTo>
                <a:cubicBezTo>
                  <a:pt x="34645" y="3699236"/>
                  <a:pt x="0" y="3664591"/>
                  <a:pt x="0" y="3621855"/>
                </a:cubicBezTo>
                <a:lnTo>
                  <a:pt x="0" y="77381"/>
                </a:lnTo>
                <a:cubicBezTo>
                  <a:pt x="0" y="34645"/>
                  <a:pt x="34645" y="0"/>
                  <a:pt x="77381" y="0"/>
                </a:cubicBezTo>
                <a:close/>
              </a:path>
            </a:pathLst>
          </a:custGeom>
          <a:ln w="2540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152400" dist="101600" dir="8100000" algn="tr" rotWithShape="0">
              <a:prstClr val="black">
                <a:alpha val="20000"/>
              </a:prstClr>
            </a:outerShdw>
          </a:effectLst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7297427" y="0"/>
            <a:ext cx="4894574" cy="685800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3539990" y="2164050"/>
            <a:ext cx="2540000" cy="4149913"/>
            <a:chOff x="3573549" y="1376401"/>
            <a:chExt cx="2540000" cy="4149913"/>
          </a:xfrm>
        </p:grpSpPr>
        <p:sp>
          <p:nvSpPr>
            <p:cNvPr id="6" name="矩形: 圆角 5"/>
            <p:cNvSpPr/>
            <p:nvPr/>
          </p:nvSpPr>
          <p:spPr>
            <a:xfrm>
              <a:off x="3573549" y="1376401"/>
              <a:ext cx="2540000" cy="4105197"/>
            </a:xfrm>
            <a:prstGeom prst="roundRect">
              <a:avLst>
                <a:gd name="adj" fmla="val 22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889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3573549" y="4948198"/>
              <a:ext cx="2540000" cy="567614"/>
            </a:xfrm>
            <a:prstGeom prst="roundRect">
              <a:avLst>
                <a:gd name="adj" fmla="val 2223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48072" y="2332551"/>
              <a:ext cx="2190955" cy="44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18396" y="2948778"/>
              <a:ext cx="2050306" cy="125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just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本文中文字体为阿里巴巴普惠体，正文字号为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16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，正文标题及关键词字号为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20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；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32" name="iconfont-1187-868319"/>
            <p:cNvSpPr/>
            <p:nvPr/>
          </p:nvSpPr>
          <p:spPr>
            <a:xfrm>
              <a:off x="4511140" y="1662485"/>
              <a:ext cx="517083" cy="544911"/>
            </a:xfrm>
            <a:custGeom>
              <a:avLst/>
              <a:gdLst>
                <a:gd name="connsiteX0" fmla="*/ 487467 w 574332"/>
                <a:gd name="connsiteY0" fmla="*/ 341607 h 605240"/>
                <a:gd name="connsiteX1" fmla="*/ 551400 w 574332"/>
                <a:gd name="connsiteY1" fmla="*/ 405434 h 605240"/>
                <a:gd name="connsiteX2" fmla="*/ 487467 w 574332"/>
                <a:gd name="connsiteY2" fmla="*/ 469261 h 605240"/>
                <a:gd name="connsiteX3" fmla="*/ 423534 w 574332"/>
                <a:gd name="connsiteY3" fmla="*/ 405434 h 605240"/>
                <a:gd name="connsiteX4" fmla="*/ 487467 w 574332"/>
                <a:gd name="connsiteY4" fmla="*/ 341607 h 605240"/>
                <a:gd name="connsiteX5" fmla="*/ 87114 w 574332"/>
                <a:gd name="connsiteY5" fmla="*/ 341396 h 605240"/>
                <a:gd name="connsiteX6" fmla="*/ 151294 w 574332"/>
                <a:gd name="connsiteY6" fmla="*/ 405434 h 605240"/>
                <a:gd name="connsiteX7" fmla="*/ 87114 w 574332"/>
                <a:gd name="connsiteY7" fmla="*/ 469472 h 605240"/>
                <a:gd name="connsiteX8" fmla="*/ 22934 w 574332"/>
                <a:gd name="connsiteY8" fmla="*/ 405434 h 605240"/>
                <a:gd name="connsiteX9" fmla="*/ 87114 w 574332"/>
                <a:gd name="connsiteY9" fmla="*/ 341396 h 605240"/>
                <a:gd name="connsiteX10" fmla="*/ 86902 w 574332"/>
                <a:gd name="connsiteY10" fmla="*/ 134498 h 605240"/>
                <a:gd name="connsiteX11" fmla="*/ 173728 w 574332"/>
                <a:gd name="connsiteY11" fmla="*/ 217696 h 605240"/>
                <a:gd name="connsiteX12" fmla="*/ 173728 w 574332"/>
                <a:gd name="connsiteY12" fmla="*/ 246598 h 605240"/>
                <a:gd name="connsiteX13" fmla="*/ 225579 w 574332"/>
                <a:gd name="connsiteY13" fmla="*/ 301656 h 605240"/>
                <a:gd name="connsiteX14" fmla="*/ 350357 w 574332"/>
                <a:gd name="connsiteY14" fmla="*/ 301656 h 605240"/>
                <a:gd name="connsiteX15" fmla="*/ 400834 w 574332"/>
                <a:gd name="connsiteY15" fmla="*/ 247970 h 605240"/>
                <a:gd name="connsiteX16" fmla="*/ 400834 w 574332"/>
                <a:gd name="connsiteY16" fmla="*/ 217696 h 605240"/>
                <a:gd name="connsiteX17" fmla="*/ 487736 w 574332"/>
                <a:gd name="connsiteY17" fmla="*/ 134498 h 605240"/>
                <a:gd name="connsiteX18" fmla="*/ 574332 w 574332"/>
                <a:gd name="connsiteY18" fmla="*/ 217696 h 605240"/>
                <a:gd name="connsiteX19" fmla="*/ 574332 w 574332"/>
                <a:gd name="connsiteY19" fmla="*/ 264061 h 605240"/>
                <a:gd name="connsiteX20" fmla="*/ 420230 w 574332"/>
                <a:gd name="connsiteY20" fmla="*/ 264061 h 605240"/>
                <a:gd name="connsiteX21" fmla="*/ 372426 w 574332"/>
                <a:gd name="connsiteY21" fmla="*/ 315154 h 605240"/>
                <a:gd name="connsiteX22" fmla="*/ 372426 w 574332"/>
                <a:gd name="connsiteY22" fmla="*/ 400258 h 605240"/>
                <a:gd name="connsiteX23" fmla="*/ 427561 w 574332"/>
                <a:gd name="connsiteY23" fmla="*/ 498860 h 605240"/>
                <a:gd name="connsiteX24" fmla="*/ 487430 w 574332"/>
                <a:gd name="connsiteY24" fmla="*/ 475677 h 605240"/>
                <a:gd name="connsiteX25" fmla="*/ 574103 w 574332"/>
                <a:gd name="connsiteY25" fmla="*/ 558875 h 605240"/>
                <a:gd name="connsiteX26" fmla="*/ 574103 w 574332"/>
                <a:gd name="connsiteY26" fmla="*/ 605240 h 605240"/>
                <a:gd name="connsiteX27" fmla="*/ 400605 w 574332"/>
                <a:gd name="connsiteY27" fmla="*/ 605240 h 605240"/>
                <a:gd name="connsiteX28" fmla="*/ 400605 w 574332"/>
                <a:gd name="connsiteY28" fmla="*/ 558875 h 605240"/>
                <a:gd name="connsiteX29" fmla="*/ 410761 w 574332"/>
                <a:gd name="connsiteY29" fmla="*/ 520593 h 605240"/>
                <a:gd name="connsiteX30" fmla="*/ 351350 w 574332"/>
                <a:gd name="connsiteY30" fmla="*/ 414671 h 605240"/>
                <a:gd name="connsiteX31" fmla="*/ 224433 w 574332"/>
                <a:gd name="connsiteY31" fmla="*/ 414671 h 605240"/>
                <a:gd name="connsiteX32" fmla="*/ 164259 w 574332"/>
                <a:gd name="connsiteY32" fmla="*/ 521813 h 605240"/>
                <a:gd name="connsiteX33" fmla="*/ 173728 w 574332"/>
                <a:gd name="connsiteY33" fmla="*/ 558875 h 605240"/>
                <a:gd name="connsiteX34" fmla="*/ 173728 w 574332"/>
                <a:gd name="connsiteY34" fmla="*/ 605240 h 605240"/>
                <a:gd name="connsiteX35" fmla="*/ 229 w 574332"/>
                <a:gd name="connsiteY35" fmla="*/ 605240 h 605240"/>
                <a:gd name="connsiteX36" fmla="*/ 229 w 574332"/>
                <a:gd name="connsiteY36" fmla="*/ 558875 h 605240"/>
                <a:gd name="connsiteX37" fmla="*/ 87131 w 574332"/>
                <a:gd name="connsiteY37" fmla="*/ 475677 h 605240"/>
                <a:gd name="connsiteX38" fmla="*/ 147917 w 574332"/>
                <a:gd name="connsiteY38" fmla="*/ 499775 h 605240"/>
                <a:gd name="connsiteX39" fmla="*/ 197935 w 574332"/>
                <a:gd name="connsiteY39" fmla="*/ 409943 h 605240"/>
                <a:gd name="connsiteX40" fmla="*/ 197935 w 574332"/>
                <a:gd name="connsiteY40" fmla="*/ 309434 h 605240"/>
                <a:gd name="connsiteX41" fmla="*/ 155324 w 574332"/>
                <a:gd name="connsiteY41" fmla="*/ 264061 h 605240"/>
                <a:gd name="connsiteX42" fmla="*/ 0 w 574332"/>
                <a:gd name="connsiteY42" fmla="*/ 264061 h 605240"/>
                <a:gd name="connsiteX43" fmla="*/ 0 w 574332"/>
                <a:gd name="connsiteY43" fmla="*/ 217696 h 605240"/>
                <a:gd name="connsiteX44" fmla="*/ 86902 w 574332"/>
                <a:gd name="connsiteY44" fmla="*/ 134498 h 605240"/>
                <a:gd name="connsiteX45" fmla="*/ 487502 w 574332"/>
                <a:gd name="connsiteY45" fmla="*/ 0 h 605240"/>
                <a:gd name="connsiteX46" fmla="*/ 551682 w 574332"/>
                <a:gd name="connsiteY46" fmla="*/ 64038 h 605240"/>
                <a:gd name="connsiteX47" fmla="*/ 487502 w 574332"/>
                <a:gd name="connsiteY47" fmla="*/ 128076 h 605240"/>
                <a:gd name="connsiteX48" fmla="*/ 423322 w 574332"/>
                <a:gd name="connsiteY48" fmla="*/ 64038 h 605240"/>
                <a:gd name="connsiteX49" fmla="*/ 487502 w 574332"/>
                <a:gd name="connsiteY49" fmla="*/ 0 h 605240"/>
                <a:gd name="connsiteX50" fmla="*/ 87114 w 574332"/>
                <a:gd name="connsiteY50" fmla="*/ 0 h 605240"/>
                <a:gd name="connsiteX51" fmla="*/ 151294 w 574332"/>
                <a:gd name="connsiteY51" fmla="*/ 64038 h 605240"/>
                <a:gd name="connsiteX52" fmla="*/ 87114 w 574332"/>
                <a:gd name="connsiteY52" fmla="*/ 128076 h 605240"/>
                <a:gd name="connsiteX53" fmla="*/ 22934 w 574332"/>
                <a:gd name="connsiteY53" fmla="*/ 64038 h 605240"/>
                <a:gd name="connsiteX54" fmla="*/ 87114 w 574332"/>
                <a:gd name="connsiteY54" fmla="*/ 0 h 60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4332" h="605240">
                  <a:moveTo>
                    <a:pt x="487467" y="341607"/>
                  </a:moveTo>
                  <a:cubicBezTo>
                    <a:pt x="522776" y="341607"/>
                    <a:pt x="551400" y="370183"/>
                    <a:pt x="551400" y="405434"/>
                  </a:cubicBezTo>
                  <a:cubicBezTo>
                    <a:pt x="551400" y="440685"/>
                    <a:pt x="522776" y="469261"/>
                    <a:pt x="487467" y="469261"/>
                  </a:cubicBezTo>
                  <a:cubicBezTo>
                    <a:pt x="452158" y="469261"/>
                    <a:pt x="423534" y="440685"/>
                    <a:pt x="423534" y="405434"/>
                  </a:cubicBezTo>
                  <a:cubicBezTo>
                    <a:pt x="423534" y="370183"/>
                    <a:pt x="452158" y="341607"/>
                    <a:pt x="487467" y="341607"/>
                  </a:cubicBezTo>
                  <a:close/>
                  <a:moveTo>
                    <a:pt x="87114" y="341396"/>
                  </a:moveTo>
                  <a:cubicBezTo>
                    <a:pt x="122560" y="341396"/>
                    <a:pt x="151294" y="370067"/>
                    <a:pt x="151294" y="405434"/>
                  </a:cubicBezTo>
                  <a:cubicBezTo>
                    <a:pt x="151294" y="440801"/>
                    <a:pt x="122560" y="469472"/>
                    <a:pt x="87114" y="469472"/>
                  </a:cubicBezTo>
                  <a:cubicBezTo>
                    <a:pt x="51668" y="469472"/>
                    <a:pt x="22934" y="440801"/>
                    <a:pt x="22934" y="405434"/>
                  </a:cubicBezTo>
                  <a:cubicBezTo>
                    <a:pt x="22934" y="370067"/>
                    <a:pt x="51668" y="341396"/>
                    <a:pt x="87114" y="341396"/>
                  </a:cubicBezTo>
                  <a:close/>
                  <a:moveTo>
                    <a:pt x="86902" y="134498"/>
                  </a:moveTo>
                  <a:cubicBezTo>
                    <a:pt x="134935" y="134498"/>
                    <a:pt x="173728" y="171636"/>
                    <a:pt x="173728" y="217696"/>
                  </a:cubicBezTo>
                  <a:lnTo>
                    <a:pt x="173728" y="246598"/>
                  </a:lnTo>
                  <a:lnTo>
                    <a:pt x="225579" y="301656"/>
                  </a:lnTo>
                  <a:lnTo>
                    <a:pt x="350357" y="301656"/>
                  </a:lnTo>
                  <a:lnTo>
                    <a:pt x="400834" y="247970"/>
                  </a:lnTo>
                  <a:lnTo>
                    <a:pt x="400834" y="217696"/>
                  </a:lnTo>
                  <a:cubicBezTo>
                    <a:pt x="400834" y="171865"/>
                    <a:pt x="439627" y="134498"/>
                    <a:pt x="487736" y="134498"/>
                  </a:cubicBezTo>
                  <a:cubicBezTo>
                    <a:pt x="535539" y="134498"/>
                    <a:pt x="574332" y="171636"/>
                    <a:pt x="574332" y="217696"/>
                  </a:cubicBezTo>
                  <a:lnTo>
                    <a:pt x="574332" y="264061"/>
                  </a:lnTo>
                  <a:lnTo>
                    <a:pt x="420230" y="264061"/>
                  </a:lnTo>
                  <a:lnTo>
                    <a:pt x="372426" y="315154"/>
                  </a:lnTo>
                  <a:lnTo>
                    <a:pt x="372426" y="400258"/>
                  </a:lnTo>
                  <a:lnTo>
                    <a:pt x="427561" y="498860"/>
                  </a:lnTo>
                  <a:cubicBezTo>
                    <a:pt x="443216" y="484676"/>
                    <a:pt x="464292" y="475677"/>
                    <a:pt x="487430" y="475677"/>
                  </a:cubicBezTo>
                  <a:cubicBezTo>
                    <a:pt x="535310" y="475677"/>
                    <a:pt x="574103" y="512815"/>
                    <a:pt x="574103" y="558875"/>
                  </a:cubicBezTo>
                  <a:lnTo>
                    <a:pt x="574103" y="605240"/>
                  </a:lnTo>
                  <a:lnTo>
                    <a:pt x="400605" y="605240"/>
                  </a:lnTo>
                  <a:lnTo>
                    <a:pt x="400605" y="558875"/>
                  </a:lnTo>
                  <a:cubicBezTo>
                    <a:pt x="400605" y="544920"/>
                    <a:pt x="404576" y="532185"/>
                    <a:pt x="410761" y="520593"/>
                  </a:cubicBezTo>
                  <a:lnTo>
                    <a:pt x="351350" y="414671"/>
                  </a:lnTo>
                  <a:lnTo>
                    <a:pt x="224433" y="414671"/>
                  </a:lnTo>
                  <a:lnTo>
                    <a:pt x="164259" y="521813"/>
                  </a:lnTo>
                  <a:cubicBezTo>
                    <a:pt x="170215" y="533100"/>
                    <a:pt x="173728" y="545454"/>
                    <a:pt x="173728" y="558875"/>
                  </a:cubicBezTo>
                  <a:lnTo>
                    <a:pt x="173728" y="605240"/>
                  </a:lnTo>
                  <a:lnTo>
                    <a:pt x="229" y="605240"/>
                  </a:lnTo>
                  <a:lnTo>
                    <a:pt x="229" y="558875"/>
                  </a:lnTo>
                  <a:cubicBezTo>
                    <a:pt x="229" y="513044"/>
                    <a:pt x="39022" y="475677"/>
                    <a:pt x="87131" y="475677"/>
                  </a:cubicBezTo>
                  <a:cubicBezTo>
                    <a:pt x="110804" y="475677"/>
                    <a:pt x="132339" y="484905"/>
                    <a:pt x="147917" y="499775"/>
                  </a:cubicBezTo>
                  <a:lnTo>
                    <a:pt x="197935" y="409943"/>
                  </a:lnTo>
                  <a:lnTo>
                    <a:pt x="197935" y="309434"/>
                  </a:lnTo>
                  <a:lnTo>
                    <a:pt x="155324" y="264061"/>
                  </a:lnTo>
                  <a:lnTo>
                    <a:pt x="0" y="264061"/>
                  </a:lnTo>
                  <a:lnTo>
                    <a:pt x="0" y="217696"/>
                  </a:lnTo>
                  <a:cubicBezTo>
                    <a:pt x="0" y="171865"/>
                    <a:pt x="38793" y="134498"/>
                    <a:pt x="86902" y="134498"/>
                  </a:cubicBezTo>
                  <a:close/>
                  <a:moveTo>
                    <a:pt x="487502" y="0"/>
                  </a:moveTo>
                  <a:cubicBezTo>
                    <a:pt x="522948" y="0"/>
                    <a:pt x="551682" y="28671"/>
                    <a:pt x="551682" y="64038"/>
                  </a:cubicBezTo>
                  <a:cubicBezTo>
                    <a:pt x="551682" y="99405"/>
                    <a:pt x="522948" y="128076"/>
                    <a:pt x="487502" y="128076"/>
                  </a:cubicBezTo>
                  <a:cubicBezTo>
                    <a:pt x="452056" y="128076"/>
                    <a:pt x="423322" y="99405"/>
                    <a:pt x="423322" y="64038"/>
                  </a:cubicBezTo>
                  <a:cubicBezTo>
                    <a:pt x="423322" y="28671"/>
                    <a:pt x="452056" y="0"/>
                    <a:pt x="487502" y="0"/>
                  </a:cubicBezTo>
                  <a:close/>
                  <a:moveTo>
                    <a:pt x="87114" y="0"/>
                  </a:moveTo>
                  <a:cubicBezTo>
                    <a:pt x="122560" y="0"/>
                    <a:pt x="151294" y="28671"/>
                    <a:pt x="151294" y="64038"/>
                  </a:cubicBezTo>
                  <a:cubicBezTo>
                    <a:pt x="151294" y="99405"/>
                    <a:pt x="122560" y="128076"/>
                    <a:pt x="87114" y="128076"/>
                  </a:cubicBezTo>
                  <a:cubicBezTo>
                    <a:pt x="51668" y="128076"/>
                    <a:pt x="22934" y="99405"/>
                    <a:pt x="22934" y="64038"/>
                  </a:cubicBezTo>
                  <a:cubicBezTo>
                    <a:pt x="22934" y="28671"/>
                    <a:pt x="51668" y="0"/>
                    <a:pt x="87114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</a:ln>
            <a:effectLst>
              <a:outerShdw blurRad="101600" dist="889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39" name="iconfont-1187-868319"/>
            <p:cNvSpPr/>
            <p:nvPr/>
          </p:nvSpPr>
          <p:spPr>
            <a:xfrm>
              <a:off x="4511140" y="4452796"/>
              <a:ext cx="1018695" cy="1073518"/>
            </a:xfrm>
            <a:custGeom>
              <a:avLst/>
              <a:gdLst>
                <a:gd name="connsiteX0" fmla="*/ 487467 w 574332"/>
                <a:gd name="connsiteY0" fmla="*/ 341607 h 605240"/>
                <a:gd name="connsiteX1" fmla="*/ 551400 w 574332"/>
                <a:gd name="connsiteY1" fmla="*/ 405434 h 605240"/>
                <a:gd name="connsiteX2" fmla="*/ 487467 w 574332"/>
                <a:gd name="connsiteY2" fmla="*/ 469261 h 605240"/>
                <a:gd name="connsiteX3" fmla="*/ 423534 w 574332"/>
                <a:gd name="connsiteY3" fmla="*/ 405434 h 605240"/>
                <a:gd name="connsiteX4" fmla="*/ 487467 w 574332"/>
                <a:gd name="connsiteY4" fmla="*/ 341607 h 605240"/>
                <a:gd name="connsiteX5" fmla="*/ 87114 w 574332"/>
                <a:gd name="connsiteY5" fmla="*/ 341396 h 605240"/>
                <a:gd name="connsiteX6" fmla="*/ 151294 w 574332"/>
                <a:gd name="connsiteY6" fmla="*/ 405434 h 605240"/>
                <a:gd name="connsiteX7" fmla="*/ 87114 w 574332"/>
                <a:gd name="connsiteY7" fmla="*/ 469472 h 605240"/>
                <a:gd name="connsiteX8" fmla="*/ 22934 w 574332"/>
                <a:gd name="connsiteY8" fmla="*/ 405434 h 605240"/>
                <a:gd name="connsiteX9" fmla="*/ 87114 w 574332"/>
                <a:gd name="connsiteY9" fmla="*/ 341396 h 605240"/>
                <a:gd name="connsiteX10" fmla="*/ 86902 w 574332"/>
                <a:gd name="connsiteY10" fmla="*/ 134498 h 605240"/>
                <a:gd name="connsiteX11" fmla="*/ 173728 w 574332"/>
                <a:gd name="connsiteY11" fmla="*/ 217696 h 605240"/>
                <a:gd name="connsiteX12" fmla="*/ 173728 w 574332"/>
                <a:gd name="connsiteY12" fmla="*/ 246598 h 605240"/>
                <a:gd name="connsiteX13" fmla="*/ 225579 w 574332"/>
                <a:gd name="connsiteY13" fmla="*/ 301656 h 605240"/>
                <a:gd name="connsiteX14" fmla="*/ 350357 w 574332"/>
                <a:gd name="connsiteY14" fmla="*/ 301656 h 605240"/>
                <a:gd name="connsiteX15" fmla="*/ 400834 w 574332"/>
                <a:gd name="connsiteY15" fmla="*/ 247970 h 605240"/>
                <a:gd name="connsiteX16" fmla="*/ 400834 w 574332"/>
                <a:gd name="connsiteY16" fmla="*/ 217696 h 605240"/>
                <a:gd name="connsiteX17" fmla="*/ 487736 w 574332"/>
                <a:gd name="connsiteY17" fmla="*/ 134498 h 605240"/>
                <a:gd name="connsiteX18" fmla="*/ 574332 w 574332"/>
                <a:gd name="connsiteY18" fmla="*/ 217696 h 605240"/>
                <a:gd name="connsiteX19" fmla="*/ 574332 w 574332"/>
                <a:gd name="connsiteY19" fmla="*/ 264061 h 605240"/>
                <a:gd name="connsiteX20" fmla="*/ 420230 w 574332"/>
                <a:gd name="connsiteY20" fmla="*/ 264061 h 605240"/>
                <a:gd name="connsiteX21" fmla="*/ 372426 w 574332"/>
                <a:gd name="connsiteY21" fmla="*/ 315154 h 605240"/>
                <a:gd name="connsiteX22" fmla="*/ 372426 w 574332"/>
                <a:gd name="connsiteY22" fmla="*/ 400258 h 605240"/>
                <a:gd name="connsiteX23" fmla="*/ 427561 w 574332"/>
                <a:gd name="connsiteY23" fmla="*/ 498860 h 605240"/>
                <a:gd name="connsiteX24" fmla="*/ 487430 w 574332"/>
                <a:gd name="connsiteY24" fmla="*/ 475677 h 605240"/>
                <a:gd name="connsiteX25" fmla="*/ 574103 w 574332"/>
                <a:gd name="connsiteY25" fmla="*/ 558875 h 605240"/>
                <a:gd name="connsiteX26" fmla="*/ 574103 w 574332"/>
                <a:gd name="connsiteY26" fmla="*/ 605240 h 605240"/>
                <a:gd name="connsiteX27" fmla="*/ 400605 w 574332"/>
                <a:gd name="connsiteY27" fmla="*/ 605240 h 605240"/>
                <a:gd name="connsiteX28" fmla="*/ 400605 w 574332"/>
                <a:gd name="connsiteY28" fmla="*/ 558875 h 605240"/>
                <a:gd name="connsiteX29" fmla="*/ 410761 w 574332"/>
                <a:gd name="connsiteY29" fmla="*/ 520593 h 605240"/>
                <a:gd name="connsiteX30" fmla="*/ 351350 w 574332"/>
                <a:gd name="connsiteY30" fmla="*/ 414671 h 605240"/>
                <a:gd name="connsiteX31" fmla="*/ 224433 w 574332"/>
                <a:gd name="connsiteY31" fmla="*/ 414671 h 605240"/>
                <a:gd name="connsiteX32" fmla="*/ 164259 w 574332"/>
                <a:gd name="connsiteY32" fmla="*/ 521813 h 605240"/>
                <a:gd name="connsiteX33" fmla="*/ 173728 w 574332"/>
                <a:gd name="connsiteY33" fmla="*/ 558875 h 605240"/>
                <a:gd name="connsiteX34" fmla="*/ 173728 w 574332"/>
                <a:gd name="connsiteY34" fmla="*/ 605240 h 605240"/>
                <a:gd name="connsiteX35" fmla="*/ 229 w 574332"/>
                <a:gd name="connsiteY35" fmla="*/ 605240 h 605240"/>
                <a:gd name="connsiteX36" fmla="*/ 229 w 574332"/>
                <a:gd name="connsiteY36" fmla="*/ 558875 h 605240"/>
                <a:gd name="connsiteX37" fmla="*/ 87131 w 574332"/>
                <a:gd name="connsiteY37" fmla="*/ 475677 h 605240"/>
                <a:gd name="connsiteX38" fmla="*/ 147917 w 574332"/>
                <a:gd name="connsiteY38" fmla="*/ 499775 h 605240"/>
                <a:gd name="connsiteX39" fmla="*/ 197935 w 574332"/>
                <a:gd name="connsiteY39" fmla="*/ 409943 h 605240"/>
                <a:gd name="connsiteX40" fmla="*/ 197935 w 574332"/>
                <a:gd name="connsiteY40" fmla="*/ 309434 h 605240"/>
                <a:gd name="connsiteX41" fmla="*/ 155324 w 574332"/>
                <a:gd name="connsiteY41" fmla="*/ 264061 h 605240"/>
                <a:gd name="connsiteX42" fmla="*/ 0 w 574332"/>
                <a:gd name="connsiteY42" fmla="*/ 264061 h 605240"/>
                <a:gd name="connsiteX43" fmla="*/ 0 w 574332"/>
                <a:gd name="connsiteY43" fmla="*/ 217696 h 605240"/>
                <a:gd name="connsiteX44" fmla="*/ 86902 w 574332"/>
                <a:gd name="connsiteY44" fmla="*/ 134498 h 605240"/>
                <a:gd name="connsiteX45" fmla="*/ 487502 w 574332"/>
                <a:gd name="connsiteY45" fmla="*/ 0 h 605240"/>
                <a:gd name="connsiteX46" fmla="*/ 551682 w 574332"/>
                <a:gd name="connsiteY46" fmla="*/ 64038 h 605240"/>
                <a:gd name="connsiteX47" fmla="*/ 487502 w 574332"/>
                <a:gd name="connsiteY47" fmla="*/ 128076 h 605240"/>
                <a:gd name="connsiteX48" fmla="*/ 423322 w 574332"/>
                <a:gd name="connsiteY48" fmla="*/ 64038 h 605240"/>
                <a:gd name="connsiteX49" fmla="*/ 487502 w 574332"/>
                <a:gd name="connsiteY49" fmla="*/ 0 h 605240"/>
                <a:gd name="connsiteX50" fmla="*/ 87114 w 574332"/>
                <a:gd name="connsiteY50" fmla="*/ 0 h 605240"/>
                <a:gd name="connsiteX51" fmla="*/ 151294 w 574332"/>
                <a:gd name="connsiteY51" fmla="*/ 64038 h 605240"/>
                <a:gd name="connsiteX52" fmla="*/ 87114 w 574332"/>
                <a:gd name="connsiteY52" fmla="*/ 128076 h 605240"/>
                <a:gd name="connsiteX53" fmla="*/ 22934 w 574332"/>
                <a:gd name="connsiteY53" fmla="*/ 64038 h 605240"/>
                <a:gd name="connsiteX54" fmla="*/ 87114 w 574332"/>
                <a:gd name="connsiteY54" fmla="*/ 0 h 60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4332" h="605240">
                  <a:moveTo>
                    <a:pt x="487467" y="341607"/>
                  </a:moveTo>
                  <a:cubicBezTo>
                    <a:pt x="522776" y="341607"/>
                    <a:pt x="551400" y="370183"/>
                    <a:pt x="551400" y="405434"/>
                  </a:cubicBezTo>
                  <a:cubicBezTo>
                    <a:pt x="551400" y="440685"/>
                    <a:pt x="522776" y="469261"/>
                    <a:pt x="487467" y="469261"/>
                  </a:cubicBezTo>
                  <a:cubicBezTo>
                    <a:pt x="452158" y="469261"/>
                    <a:pt x="423534" y="440685"/>
                    <a:pt x="423534" y="405434"/>
                  </a:cubicBezTo>
                  <a:cubicBezTo>
                    <a:pt x="423534" y="370183"/>
                    <a:pt x="452158" y="341607"/>
                    <a:pt x="487467" y="341607"/>
                  </a:cubicBezTo>
                  <a:close/>
                  <a:moveTo>
                    <a:pt x="87114" y="341396"/>
                  </a:moveTo>
                  <a:cubicBezTo>
                    <a:pt x="122560" y="341396"/>
                    <a:pt x="151294" y="370067"/>
                    <a:pt x="151294" y="405434"/>
                  </a:cubicBezTo>
                  <a:cubicBezTo>
                    <a:pt x="151294" y="440801"/>
                    <a:pt x="122560" y="469472"/>
                    <a:pt x="87114" y="469472"/>
                  </a:cubicBezTo>
                  <a:cubicBezTo>
                    <a:pt x="51668" y="469472"/>
                    <a:pt x="22934" y="440801"/>
                    <a:pt x="22934" y="405434"/>
                  </a:cubicBezTo>
                  <a:cubicBezTo>
                    <a:pt x="22934" y="370067"/>
                    <a:pt x="51668" y="341396"/>
                    <a:pt x="87114" y="341396"/>
                  </a:cubicBezTo>
                  <a:close/>
                  <a:moveTo>
                    <a:pt x="86902" y="134498"/>
                  </a:moveTo>
                  <a:cubicBezTo>
                    <a:pt x="134935" y="134498"/>
                    <a:pt x="173728" y="171636"/>
                    <a:pt x="173728" y="217696"/>
                  </a:cubicBezTo>
                  <a:lnTo>
                    <a:pt x="173728" y="246598"/>
                  </a:lnTo>
                  <a:lnTo>
                    <a:pt x="225579" y="301656"/>
                  </a:lnTo>
                  <a:lnTo>
                    <a:pt x="350357" y="301656"/>
                  </a:lnTo>
                  <a:lnTo>
                    <a:pt x="400834" y="247970"/>
                  </a:lnTo>
                  <a:lnTo>
                    <a:pt x="400834" y="217696"/>
                  </a:lnTo>
                  <a:cubicBezTo>
                    <a:pt x="400834" y="171865"/>
                    <a:pt x="439627" y="134498"/>
                    <a:pt x="487736" y="134498"/>
                  </a:cubicBezTo>
                  <a:cubicBezTo>
                    <a:pt x="535539" y="134498"/>
                    <a:pt x="574332" y="171636"/>
                    <a:pt x="574332" y="217696"/>
                  </a:cubicBezTo>
                  <a:lnTo>
                    <a:pt x="574332" y="264061"/>
                  </a:lnTo>
                  <a:lnTo>
                    <a:pt x="420230" y="264061"/>
                  </a:lnTo>
                  <a:lnTo>
                    <a:pt x="372426" y="315154"/>
                  </a:lnTo>
                  <a:lnTo>
                    <a:pt x="372426" y="400258"/>
                  </a:lnTo>
                  <a:lnTo>
                    <a:pt x="427561" y="498860"/>
                  </a:lnTo>
                  <a:cubicBezTo>
                    <a:pt x="443216" y="484676"/>
                    <a:pt x="464292" y="475677"/>
                    <a:pt x="487430" y="475677"/>
                  </a:cubicBezTo>
                  <a:cubicBezTo>
                    <a:pt x="535310" y="475677"/>
                    <a:pt x="574103" y="512815"/>
                    <a:pt x="574103" y="558875"/>
                  </a:cubicBezTo>
                  <a:lnTo>
                    <a:pt x="574103" y="605240"/>
                  </a:lnTo>
                  <a:lnTo>
                    <a:pt x="400605" y="605240"/>
                  </a:lnTo>
                  <a:lnTo>
                    <a:pt x="400605" y="558875"/>
                  </a:lnTo>
                  <a:cubicBezTo>
                    <a:pt x="400605" y="544920"/>
                    <a:pt x="404576" y="532185"/>
                    <a:pt x="410761" y="520593"/>
                  </a:cubicBezTo>
                  <a:lnTo>
                    <a:pt x="351350" y="414671"/>
                  </a:lnTo>
                  <a:lnTo>
                    <a:pt x="224433" y="414671"/>
                  </a:lnTo>
                  <a:lnTo>
                    <a:pt x="164259" y="521813"/>
                  </a:lnTo>
                  <a:cubicBezTo>
                    <a:pt x="170215" y="533100"/>
                    <a:pt x="173728" y="545454"/>
                    <a:pt x="173728" y="558875"/>
                  </a:cubicBezTo>
                  <a:lnTo>
                    <a:pt x="173728" y="605240"/>
                  </a:lnTo>
                  <a:lnTo>
                    <a:pt x="229" y="605240"/>
                  </a:lnTo>
                  <a:lnTo>
                    <a:pt x="229" y="558875"/>
                  </a:lnTo>
                  <a:cubicBezTo>
                    <a:pt x="229" y="513044"/>
                    <a:pt x="39022" y="475677"/>
                    <a:pt x="87131" y="475677"/>
                  </a:cubicBezTo>
                  <a:cubicBezTo>
                    <a:pt x="110804" y="475677"/>
                    <a:pt x="132339" y="484905"/>
                    <a:pt x="147917" y="499775"/>
                  </a:cubicBezTo>
                  <a:lnTo>
                    <a:pt x="197935" y="409943"/>
                  </a:lnTo>
                  <a:lnTo>
                    <a:pt x="197935" y="309434"/>
                  </a:lnTo>
                  <a:lnTo>
                    <a:pt x="155324" y="264061"/>
                  </a:lnTo>
                  <a:lnTo>
                    <a:pt x="0" y="264061"/>
                  </a:lnTo>
                  <a:lnTo>
                    <a:pt x="0" y="217696"/>
                  </a:lnTo>
                  <a:cubicBezTo>
                    <a:pt x="0" y="171865"/>
                    <a:pt x="38793" y="134498"/>
                    <a:pt x="86902" y="134498"/>
                  </a:cubicBezTo>
                  <a:close/>
                  <a:moveTo>
                    <a:pt x="487502" y="0"/>
                  </a:moveTo>
                  <a:cubicBezTo>
                    <a:pt x="522948" y="0"/>
                    <a:pt x="551682" y="28671"/>
                    <a:pt x="551682" y="64038"/>
                  </a:cubicBezTo>
                  <a:cubicBezTo>
                    <a:pt x="551682" y="99405"/>
                    <a:pt x="522948" y="128076"/>
                    <a:pt x="487502" y="128076"/>
                  </a:cubicBezTo>
                  <a:cubicBezTo>
                    <a:pt x="452056" y="128076"/>
                    <a:pt x="423322" y="99405"/>
                    <a:pt x="423322" y="64038"/>
                  </a:cubicBezTo>
                  <a:cubicBezTo>
                    <a:pt x="423322" y="28671"/>
                    <a:pt x="452056" y="0"/>
                    <a:pt x="487502" y="0"/>
                  </a:cubicBezTo>
                  <a:close/>
                  <a:moveTo>
                    <a:pt x="87114" y="0"/>
                  </a:moveTo>
                  <a:cubicBezTo>
                    <a:pt x="122560" y="0"/>
                    <a:pt x="151294" y="28671"/>
                    <a:pt x="151294" y="64038"/>
                  </a:cubicBezTo>
                  <a:cubicBezTo>
                    <a:pt x="151294" y="99405"/>
                    <a:pt x="122560" y="128076"/>
                    <a:pt x="87114" y="128076"/>
                  </a:cubicBezTo>
                  <a:cubicBezTo>
                    <a:pt x="51668" y="128076"/>
                    <a:pt x="22934" y="99405"/>
                    <a:pt x="22934" y="64038"/>
                  </a:cubicBezTo>
                  <a:cubicBezTo>
                    <a:pt x="22934" y="28671"/>
                    <a:pt x="51668" y="0"/>
                    <a:pt x="87114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0400" y="1481306"/>
            <a:ext cx="2540000" cy="4139411"/>
            <a:chOff x="660400" y="1376401"/>
            <a:chExt cx="2540000" cy="4139411"/>
          </a:xfrm>
        </p:grpSpPr>
        <p:sp>
          <p:nvSpPr>
            <p:cNvPr id="2" name="矩形: 圆角 1"/>
            <p:cNvSpPr/>
            <p:nvPr/>
          </p:nvSpPr>
          <p:spPr>
            <a:xfrm>
              <a:off x="660400" y="1376401"/>
              <a:ext cx="2540000" cy="4105197"/>
            </a:xfrm>
            <a:prstGeom prst="roundRect">
              <a:avLst>
                <a:gd name="adj" fmla="val 2223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14300" dist="889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>
              <a:off x="660400" y="4948198"/>
              <a:ext cx="2540000" cy="567614"/>
            </a:xfrm>
            <a:prstGeom prst="roundRect">
              <a:avLst>
                <a:gd name="adj" fmla="val 2223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34923" y="2359027"/>
              <a:ext cx="2190955" cy="44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05247" y="2948778"/>
              <a:ext cx="2050306" cy="1553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正文以操作解说作为文字占位，遇到操作问题时，通常可以在当前页面找到你需要的答案；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28" name="iconfont-1187-868319"/>
            <p:cNvSpPr/>
            <p:nvPr/>
          </p:nvSpPr>
          <p:spPr>
            <a:xfrm>
              <a:off x="1611389" y="1686214"/>
              <a:ext cx="544910" cy="544459"/>
            </a:xfrm>
            <a:custGeom>
              <a:avLst/>
              <a:gdLst>
                <a:gd name="T0" fmla="*/ 11212 w 12607"/>
                <a:gd name="T1" fmla="*/ 4855 h 12594"/>
                <a:gd name="T2" fmla="*/ 11019 w 12607"/>
                <a:gd name="T3" fmla="*/ 4855 h 12594"/>
                <a:gd name="T4" fmla="*/ 10644 w 12607"/>
                <a:gd name="T5" fmla="*/ 3981 h 12594"/>
                <a:gd name="T6" fmla="*/ 10796 w 12607"/>
                <a:gd name="T7" fmla="*/ 3830 h 12594"/>
                <a:gd name="T8" fmla="*/ 10796 w 12607"/>
                <a:gd name="T9" fmla="*/ 1864 h 12594"/>
                <a:gd name="T10" fmla="*/ 10755 w 12607"/>
                <a:gd name="T11" fmla="*/ 1823 h 12594"/>
                <a:gd name="T12" fmla="*/ 8781 w 12607"/>
                <a:gd name="T13" fmla="*/ 1823 h 12594"/>
                <a:gd name="T14" fmla="*/ 8611 w 12607"/>
                <a:gd name="T15" fmla="*/ 1992 h 12594"/>
                <a:gd name="T16" fmla="*/ 7729 w 12607"/>
                <a:gd name="T17" fmla="*/ 1634 h 12594"/>
                <a:gd name="T18" fmla="*/ 7729 w 12607"/>
                <a:gd name="T19" fmla="*/ 1390 h 12594"/>
                <a:gd name="T20" fmla="*/ 6333 w 12607"/>
                <a:gd name="T21" fmla="*/ 0 h 12594"/>
                <a:gd name="T22" fmla="*/ 6274 w 12607"/>
                <a:gd name="T23" fmla="*/ 0 h 12594"/>
                <a:gd name="T24" fmla="*/ 4878 w 12607"/>
                <a:gd name="T25" fmla="*/ 1390 h 12594"/>
                <a:gd name="T26" fmla="*/ 4878 w 12607"/>
                <a:gd name="T27" fmla="*/ 1652 h 12594"/>
                <a:gd name="T28" fmla="*/ 4033 w 12607"/>
                <a:gd name="T29" fmla="*/ 2003 h 12594"/>
                <a:gd name="T30" fmla="*/ 3852 w 12607"/>
                <a:gd name="T31" fmla="*/ 1823 h 12594"/>
                <a:gd name="T32" fmla="*/ 1878 w 12607"/>
                <a:gd name="T33" fmla="*/ 1823 h 12594"/>
                <a:gd name="T34" fmla="*/ 1837 w 12607"/>
                <a:gd name="T35" fmla="*/ 1864 h 12594"/>
                <a:gd name="T36" fmla="*/ 1837 w 12607"/>
                <a:gd name="T37" fmla="*/ 3830 h 12594"/>
                <a:gd name="T38" fmla="*/ 2012 w 12607"/>
                <a:gd name="T39" fmla="*/ 4004 h 12594"/>
                <a:gd name="T40" fmla="*/ 1650 w 12607"/>
                <a:gd name="T41" fmla="*/ 4855 h 12594"/>
                <a:gd name="T42" fmla="*/ 1396 w 12607"/>
                <a:gd name="T43" fmla="*/ 4855 h 12594"/>
                <a:gd name="T44" fmla="*/ 0 w 12607"/>
                <a:gd name="T45" fmla="*/ 6245 h 12594"/>
                <a:gd name="T46" fmla="*/ 0 w 12607"/>
                <a:gd name="T47" fmla="*/ 6304 h 12594"/>
                <a:gd name="T48" fmla="*/ 1396 w 12607"/>
                <a:gd name="T49" fmla="*/ 7694 h 12594"/>
                <a:gd name="T50" fmla="*/ 1618 w 12607"/>
                <a:gd name="T51" fmla="*/ 7694 h 12594"/>
                <a:gd name="T52" fmla="*/ 1983 w 12607"/>
                <a:gd name="T53" fmla="*/ 8593 h 12594"/>
                <a:gd name="T54" fmla="*/ 1814 w 12607"/>
                <a:gd name="T55" fmla="*/ 8761 h 12594"/>
                <a:gd name="T56" fmla="*/ 1814 w 12607"/>
                <a:gd name="T57" fmla="*/ 10728 h 12594"/>
                <a:gd name="T58" fmla="*/ 1855 w 12607"/>
                <a:gd name="T59" fmla="*/ 10769 h 12594"/>
                <a:gd name="T60" fmla="*/ 3829 w 12607"/>
                <a:gd name="T61" fmla="*/ 10769 h 12594"/>
                <a:gd name="T62" fmla="*/ 3981 w 12607"/>
                <a:gd name="T63" fmla="*/ 10618 h 12594"/>
                <a:gd name="T64" fmla="*/ 4878 w 12607"/>
                <a:gd name="T65" fmla="*/ 10999 h 12594"/>
                <a:gd name="T66" fmla="*/ 4878 w 12607"/>
                <a:gd name="T67" fmla="*/ 11204 h 12594"/>
                <a:gd name="T68" fmla="*/ 6274 w 12607"/>
                <a:gd name="T69" fmla="*/ 12594 h 12594"/>
                <a:gd name="T70" fmla="*/ 6333 w 12607"/>
                <a:gd name="T71" fmla="*/ 12594 h 12594"/>
                <a:gd name="T72" fmla="*/ 7729 w 12607"/>
                <a:gd name="T73" fmla="*/ 11204 h 12594"/>
                <a:gd name="T74" fmla="*/ 7729 w 12607"/>
                <a:gd name="T75" fmla="*/ 11016 h 12594"/>
                <a:gd name="T76" fmla="*/ 8664 w 12607"/>
                <a:gd name="T77" fmla="*/ 10630 h 12594"/>
                <a:gd name="T78" fmla="*/ 8803 w 12607"/>
                <a:gd name="T79" fmla="*/ 10769 h 12594"/>
                <a:gd name="T80" fmla="*/ 10777 w 12607"/>
                <a:gd name="T81" fmla="*/ 10769 h 12594"/>
                <a:gd name="T82" fmla="*/ 10819 w 12607"/>
                <a:gd name="T83" fmla="*/ 10728 h 12594"/>
                <a:gd name="T84" fmla="*/ 10819 w 12607"/>
                <a:gd name="T85" fmla="*/ 8761 h 12594"/>
                <a:gd name="T86" fmla="*/ 10673 w 12607"/>
                <a:gd name="T87" fmla="*/ 8616 h 12594"/>
                <a:gd name="T88" fmla="*/ 11051 w 12607"/>
                <a:gd name="T89" fmla="*/ 7694 h 12594"/>
                <a:gd name="T90" fmla="*/ 11211 w 12607"/>
                <a:gd name="T91" fmla="*/ 7694 h 12594"/>
                <a:gd name="T92" fmla="*/ 12607 w 12607"/>
                <a:gd name="T93" fmla="*/ 6304 h 12594"/>
                <a:gd name="T94" fmla="*/ 12607 w 12607"/>
                <a:gd name="T95" fmla="*/ 6245 h 12594"/>
                <a:gd name="T96" fmla="*/ 11212 w 12607"/>
                <a:gd name="T97" fmla="*/ 4855 h 12594"/>
                <a:gd name="T98" fmla="*/ 6337 w 12607"/>
                <a:gd name="T99" fmla="*/ 8498 h 12594"/>
                <a:gd name="T100" fmla="*/ 4152 w 12607"/>
                <a:gd name="T101" fmla="*/ 6323 h 12594"/>
                <a:gd name="T102" fmla="*/ 6337 w 12607"/>
                <a:gd name="T103" fmla="*/ 4146 h 12594"/>
                <a:gd name="T104" fmla="*/ 8521 w 12607"/>
                <a:gd name="T105" fmla="*/ 6323 h 12594"/>
                <a:gd name="T106" fmla="*/ 6337 w 12607"/>
                <a:gd name="T107" fmla="*/ 8498 h 12594"/>
                <a:gd name="T108" fmla="*/ 6337 w 12607"/>
                <a:gd name="T109" fmla="*/ 8498 h 1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7" h="12594">
                  <a:moveTo>
                    <a:pt x="11212" y="4855"/>
                  </a:moveTo>
                  <a:lnTo>
                    <a:pt x="11019" y="4855"/>
                  </a:lnTo>
                  <a:cubicBezTo>
                    <a:pt x="10923" y="4550"/>
                    <a:pt x="10796" y="4258"/>
                    <a:pt x="10644" y="3981"/>
                  </a:cubicBezTo>
                  <a:lnTo>
                    <a:pt x="10796" y="3830"/>
                  </a:lnTo>
                  <a:cubicBezTo>
                    <a:pt x="11341" y="3287"/>
                    <a:pt x="11341" y="2407"/>
                    <a:pt x="10796" y="1864"/>
                  </a:cubicBezTo>
                  <a:lnTo>
                    <a:pt x="10755" y="1823"/>
                  </a:lnTo>
                  <a:cubicBezTo>
                    <a:pt x="10209" y="1279"/>
                    <a:pt x="9326" y="1279"/>
                    <a:pt x="8781" y="1823"/>
                  </a:cubicBezTo>
                  <a:lnTo>
                    <a:pt x="8611" y="1992"/>
                  </a:lnTo>
                  <a:cubicBezTo>
                    <a:pt x="8332" y="1846"/>
                    <a:pt x="8037" y="1725"/>
                    <a:pt x="7729" y="1634"/>
                  </a:cubicBezTo>
                  <a:lnTo>
                    <a:pt x="7729" y="1390"/>
                  </a:lnTo>
                  <a:cubicBezTo>
                    <a:pt x="7729" y="622"/>
                    <a:pt x="7104" y="0"/>
                    <a:pt x="6333" y="0"/>
                  </a:cubicBezTo>
                  <a:lnTo>
                    <a:pt x="6274" y="0"/>
                  </a:lnTo>
                  <a:cubicBezTo>
                    <a:pt x="5503" y="0"/>
                    <a:pt x="4878" y="622"/>
                    <a:pt x="4878" y="1390"/>
                  </a:cubicBezTo>
                  <a:lnTo>
                    <a:pt x="4878" y="1652"/>
                  </a:lnTo>
                  <a:cubicBezTo>
                    <a:pt x="4584" y="1742"/>
                    <a:pt x="4301" y="1861"/>
                    <a:pt x="4033" y="2003"/>
                  </a:cubicBezTo>
                  <a:lnTo>
                    <a:pt x="3852" y="1823"/>
                  </a:lnTo>
                  <a:cubicBezTo>
                    <a:pt x="3307" y="1280"/>
                    <a:pt x="2423" y="1280"/>
                    <a:pt x="1878" y="1823"/>
                  </a:cubicBezTo>
                  <a:lnTo>
                    <a:pt x="1837" y="1864"/>
                  </a:lnTo>
                  <a:cubicBezTo>
                    <a:pt x="1292" y="2407"/>
                    <a:pt x="1292" y="3287"/>
                    <a:pt x="1837" y="3830"/>
                  </a:cubicBezTo>
                  <a:lnTo>
                    <a:pt x="2012" y="4004"/>
                  </a:lnTo>
                  <a:cubicBezTo>
                    <a:pt x="1865" y="4274"/>
                    <a:pt x="1743" y="4558"/>
                    <a:pt x="1650" y="4855"/>
                  </a:cubicBezTo>
                  <a:lnTo>
                    <a:pt x="1396" y="4855"/>
                  </a:lnTo>
                  <a:cubicBezTo>
                    <a:pt x="625" y="4855"/>
                    <a:pt x="0" y="5478"/>
                    <a:pt x="0" y="6245"/>
                  </a:cubicBezTo>
                  <a:lnTo>
                    <a:pt x="0" y="6304"/>
                  </a:lnTo>
                  <a:cubicBezTo>
                    <a:pt x="0" y="7072"/>
                    <a:pt x="625" y="7694"/>
                    <a:pt x="1396" y="7694"/>
                  </a:cubicBezTo>
                  <a:lnTo>
                    <a:pt x="1618" y="7694"/>
                  </a:lnTo>
                  <a:cubicBezTo>
                    <a:pt x="1710" y="8008"/>
                    <a:pt x="1833" y="8308"/>
                    <a:pt x="1983" y="8593"/>
                  </a:cubicBezTo>
                  <a:lnTo>
                    <a:pt x="1814" y="8761"/>
                  </a:lnTo>
                  <a:cubicBezTo>
                    <a:pt x="1269" y="9304"/>
                    <a:pt x="1269" y="10185"/>
                    <a:pt x="1814" y="10728"/>
                  </a:cubicBezTo>
                  <a:lnTo>
                    <a:pt x="1855" y="10769"/>
                  </a:lnTo>
                  <a:cubicBezTo>
                    <a:pt x="2400" y="11312"/>
                    <a:pt x="3284" y="11312"/>
                    <a:pt x="3829" y="10769"/>
                  </a:cubicBezTo>
                  <a:lnTo>
                    <a:pt x="3981" y="10618"/>
                  </a:lnTo>
                  <a:cubicBezTo>
                    <a:pt x="4264" y="10773"/>
                    <a:pt x="4564" y="10902"/>
                    <a:pt x="4878" y="10999"/>
                  </a:cubicBezTo>
                  <a:lnTo>
                    <a:pt x="4878" y="11204"/>
                  </a:lnTo>
                  <a:cubicBezTo>
                    <a:pt x="4878" y="11972"/>
                    <a:pt x="5503" y="12594"/>
                    <a:pt x="6274" y="12594"/>
                  </a:cubicBezTo>
                  <a:lnTo>
                    <a:pt x="6333" y="12594"/>
                  </a:lnTo>
                  <a:cubicBezTo>
                    <a:pt x="7104" y="12594"/>
                    <a:pt x="7729" y="11972"/>
                    <a:pt x="7729" y="11204"/>
                  </a:cubicBezTo>
                  <a:lnTo>
                    <a:pt x="7729" y="11016"/>
                  </a:lnTo>
                  <a:cubicBezTo>
                    <a:pt x="8056" y="10920"/>
                    <a:pt x="8368" y="10788"/>
                    <a:pt x="8664" y="10630"/>
                  </a:cubicBezTo>
                  <a:lnTo>
                    <a:pt x="8803" y="10769"/>
                  </a:lnTo>
                  <a:cubicBezTo>
                    <a:pt x="9348" y="11312"/>
                    <a:pt x="10233" y="11312"/>
                    <a:pt x="10777" y="10769"/>
                  </a:cubicBezTo>
                  <a:lnTo>
                    <a:pt x="10819" y="10728"/>
                  </a:lnTo>
                  <a:cubicBezTo>
                    <a:pt x="11364" y="10185"/>
                    <a:pt x="11364" y="9304"/>
                    <a:pt x="10819" y="8761"/>
                  </a:cubicBezTo>
                  <a:lnTo>
                    <a:pt x="10673" y="8616"/>
                  </a:lnTo>
                  <a:cubicBezTo>
                    <a:pt x="10828" y="8324"/>
                    <a:pt x="10956" y="8017"/>
                    <a:pt x="11051" y="7694"/>
                  </a:cubicBezTo>
                  <a:lnTo>
                    <a:pt x="11211" y="7694"/>
                  </a:lnTo>
                  <a:cubicBezTo>
                    <a:pt x="11982" y="7694"/>
                    <a:pt x="12607" y="7071"/>
                    <a:pt x="12607" y="6304"/>
                  </a:cubicBezTo>
                  <a:lnTo>
                    <a:pt x="12607" y="6245"/>
                  </a:lnTo>
                  <a:cubicBezTo>
                    <a:pt x="12607" y="5477"/>
                    <a:pt x="11982" y="4855"/>
                    <a:pt x="11212" y="4855"/>
                  </a:cubicBezTo>
                  <a:close/>
                  <a:moveTo>
                    <a:pt x="6337" y="8498"/>
                  </a:moveTo>
                  <a:cubicBezTo>
                    <a:pt x="5130" y="8498"/>
                    <a:pt x="4152" y="7524"/>
                    <a:pt x="4152" y="6323"/>
                  </a:cubicBezTo>
                  <a:cubicBezTo>
                    <a:pt x="4152" y="5120"/>
                    <a:pt x="5130" y="4146"/>
                    <a:pt x="6337" y="4146"/>
                  </a:cubicBezTo>
                  <a:cubicBezTo>
                    <a:pt x="7544" y="4146"/>
                    <a:pt x="8521" y="5120"/>
                    <a:pt x="8521" y="6323"/>
                  </a:cubicBezTo>
                  <a:cubicBezTo>
                    <a:pt x="8521" y="7524"/>
                    <a:pt x="7544" y="8498"/>
                    <a:pt x="6337" y="8498"/>
                  </a:cubicBezTo>
                  <a:close/>
                  <a:moveTo>
                    <a:pt x="6337" y="8498"/>
                  </a:move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bg1"/>
              </a:solidFill>
            </a:ln>
            <a:effectLst>
              <a:outerShdw blurRad="101600" dist="889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29" name="iconfont-1187-868319"/>
            <p:cNvSpPr/>
            <p:nvPr/>
          </p:nvSpPr>
          <p:spPr>
            <a:xfrm>
              <a:off x="2119901" y="1674326"/>
              <a:ext cx="182855" cy="182703"/>
            </a:xfrm>
            <a:custGeom>
              <a:avLst/>
              <a:gdLst>
                <a:gd name="T0" fmla="*/ 11212 w 12607"/>
                <a:gd name="T1" fmla="*/ 4855 h 12594"/>
                <a:gd name="T2" fmla="*/ 11019 w 12607"/>
                <a:gd name="T3" fmla="*/ 4855 h 12594"/>
                <a:gd name="T4" fmla="*/ 10644 w 12607"/>
                <a:gd name="T5" fmla="*/ 3981 h 12594"/>
                <a:gd name="T6" fmla="*/ 10796 w 12607"/>
                <a:gd name="T7" fmla="*/ 3830 h 12594"/>
                <a:gd name="T8" fmla="*/ 10796 w 12607"/>
                <a:gd name="T9" fmla="*/ 1864 h 12594"/>
                <a:gd name="T10" fmla="*/ 10755 w 12607"/>
                <a:gd name="T11" fmla="*/ 1823 h 12594"/>
                <a:gd name="T12" fmla="*/ 8781 w 12607"/>
                <a:gd name="T13" fmla="*/ 1823 h 12594"/>
                <a:gd name="T14" fmla="*/ 8611 w 12607"/>
                <a:gd name="T15" fmla="*/ 1992 h 12594"/>
                <a:gd name="T16" fmla="*/ 7729 w 12607"/>
                <a:gd name="T17" fmla="*/ 1634 h 12594"/>
                <a:gd name="T18" fmla="*/ 7729 w 12607"/>
                <a:gd name="T19" fmla="*/ 1390 h 12594"/>
                <a:gd name="T20" fmla="*/ 6333 w 12607"/>
                <a:gd name="T21" fmla="*/ 0 h 12594"/>
                <a:gd name="T22" fmla="*/ 6274 w 12607"/>
                <a:gd name="T23" fmla="*/ 0 h 12594"/>
                <a:gd name="T24" fmla="*/ 4878 w 12607"/>
                <a:gd name="T25" fmla="*/ 1390 h 12594"/>
                <a:gd name="T26" fmla="*/ 4878 w 12607"/>
                <a:gd name="T27" fmla="*/ 1652 h 12594"/>
                <a:gd name="T28" fmla="*/ 4033 w 12607"/>
                <a:gd name="T29" fmla="*/ 2003 h 12594"/>
                <a:gd name="T30" fmla="*/ 3852 w 12607"/>
                <a:gd name="T31" fmla="*/ 1823 h 12594"/>
                <a:gd name="T32" fmla="*/ 1878 w 12607"/>
                <a:gd name="T33" fmla="*/ 1823 h 12594"/>
                <a:gd name="T34" fmla="*/ 1837 w 12607"/>
                <a:gd name="T35" fmla="*/ 1864 h 12594"/>
                <a:gd name="T36" fmla="*/ 1837 w 12607"/>
                <a:gd name="T37" fmla="*/ 3830 h 12594"/>
                <a:gd name="T38" fmla="*/ 2012 w 12607"/>
                <a:gd name="T39" fmla="*/ 4004 h 12594"/>
                <a:gd name="T40" fmla="*/ 1650 w 12607"/>
                <a:gd name="T41" fmla="*/ 4855 h 12594"/>
                <a:gd name="T42" fmla="*/ 1396 w 12607"/>
                <a:gd name="T43" fmla="*/ 4855 h 12594"/>
                <a:gd name="T44" fmla="*/ 0 w 12607"/>
                <a:gd name="T45" fmla="*/ 6245 h 12594"/>
                <a:gd name="T46" fmla="*/ 0 w 12607"/>
                <a:gd name="T47" fmla="*/ 6304 h 12594"/>
                <a:gd name="T48" fmla="*/ 1396 w 12607"/>
                <a:gd name="T49" fmla="*/ 7694 h 12594"/>
                <a:gd name="T50" fmla="*/ 1618 w 12607"/>
                <a:gd name="T51" fmla="*/ 7694 h 12594"/>
                <a:gd name="T52" fmla="*/ 1983 w 12607"/>
                <a:gd name="T53" fmla="*/ 8593 h 12594"/>
                <a:gd name="T54" fmla="*/ 1814 w 12607"/>
                <a:gd name="T55" fmla="*/ 8761 h 12594"/>
                <a:gd name="T56" fmla="*/ 1814 w 12607"/>
                <a:gd name="T57" fmla="*/ 10728 h 12594"/>
                <a:gd name="T58" fmla="*/ 1855 w 12607"/>
                <a:gd name="T59" fmla="*/ 10769 h 12594"/>
                <a:gd name="T60" fmla="*/ 3829 w 12607"/>
                <a:gd name="T61" fmla="*/ 10769 h 12594"/>
                <a:gd name="T62" fmla="*/ 3981 w 12607"/>
                <a:gd name="T63" fmla="*/ 10618 h 12594"/>
                <a:gd name="T64" fmla="*/ 4878 w 12607"/>
                <a:gd name="T65" fmla="*/ 10999 h 12594"/>
                <a:gd name="T66" fmla="*/ 4878 w 12607"/>
                <a:gd name="T67" fmla="*/ 11204 h 12594"/>
                <a:gd name="T68" fmla="*/ 6274 w 12607"/>
                <a:gd name="T69" fmla="*/ 12594 h 12594"/>
                <a:gd name="T70" fmla="*/ 6333 w 12607"/>
                <a:gd name="T71" fmla="*/ 12594 h 12594"/>
                <a:gd name="T72" fmla="*/ 7729 w 12607"/>
                <a:gd name="T73" fmla="*/ 11204 h 12594"/>
                <a:gd name="T74" fmla="*/ 7729 w 12607"/>
                <a:gd name="T75" fmla="*/ 11016 h 12594"/>
                <a:gd name="T76" fmla="*/ 8664 w 12607"/>
                <a:gd name="T77" fmla="*/ 10630 h 12594"/>
                <a:gd name="T78" fmla="*/ 8803 w 12607"/>
                <a:gd name="T79" fmla="*/ 10769 h 12594"/>
                <a:gd name="T80" fmla="*/ 10777 w 12607"/>
                <a:gd name="T81" fmla="*/ 10769 h 12594"/>
                <a:gd name="T82" fmla="*/ 10819 w 12607"/>
                <a:gd name="T83" fmla="*/ 10728 h 12594"/>
                <a:gd name="T84" fmla="*/ 10819 w 12607"/>
                <a:gd name="T85" fmla="*/ 8761 h 12594"/>
                <a:gd name="T86" fmla="*/ 10673 w 12607"/>
                <a:gd name="T87" fmla="*/ 8616 h 12594"/>
                <a:gd name="T88" fmla="*/ 11051 w 12607"/>
                <a:gd name="T89" fmla="*/ 7694 h 12594"/>
                <a:gd name="T90" fmla="*/ 11211 w 12607"/>
                <a:gd name="T91" fmla="*/ 7694 h 12594"/>
                <a:gd name="T92" fmla="*/ 12607 w 12607"/>
                <a:gd name="T93" fmla="*/ 6304 h 12594"/>
                <a:gd name="T94" fmla="*/ 12607 w 12607"/>
                <a:gd name="T95" fmla="*/ 6245 h 12594"/>
                <a:gd name="T96" fmla="*/ 11212 w 12607"/>
                <a:gd name="T97" fmla="*/ 4855 h 12594"/>
                <a:gd name="T98" fmla="*/ 6337 w 12607"/>
                <a:gd name="T99" fmla="*/ 8498 h 12594"/>
                <a:gd name="T100" fmla="*/ 4152 w 12607"/>
                <a:gd name="T101" fmla="*/ 6323 h 12594"/>
                <a:gd name="T102" fmla="*/ 6337 w 12607"/>
                <a:gd name="T103" fmla="*/ 4146 h 12594"/>
                <a:gd name="T104" fmla="*/ 8521 w 12607"/>
                <a:gd name="T105" fmla="*/ 6323 h 12594"/>
                <a:gd name="T106" fmla="*/ 6337 w 12607"/>
                <a:gd name="T107" fmla="*/ 8498 h 12594"/>
                <a:gd name="T108" fmla="*/ 6337 w 12607"/>
                <a:gd name="T109" fmla="*/ 8498 h 1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7" h="12594">
                  <a:moveTo>
                    <a:pt x="11212" y="4855"/>
                  </a:moveTo>
                  <a:lnTo>
                    <a:pt x="11019" y="4855"/>
                  </a:lnTo>
                  <a:cubicBezTo>
                    <a:pt x="10923" y="4550"/>
                    <a:pt x="10796" y="4258"/>
                    <a:pt x="10644" y="3981"/>
                  </a:cubicBezTo>
                  <a:lnTo>
                    <a:pt x="10796" y="3830"/>
                  </a:lnTo>
                  <a:cubicBezTo>
                    <a:pt x="11341" y="3287"/>
                    <a:pt x="11341" y="2407"/>
                    <a:pt x="10796" y="1864"/>
                  </a:cubicBezTo>
                  <a:lnTo>
                    <a:pt x="10755" y="1823"/>
                  </a:lnTo>
                  <a:cubicBezTo>
                    <a:pt x="10209" y="1279"/>
                    <a:pt x="9326" y="1279"/>
                    <a:pt x="8781" y="1823"/>
                  </a:cubicBezTo>
                  <a:lnTo>
                    <a:pt x="8611" y="1992"/>
                  </a:lnTo>
                  <a:cubicBezTo>
                    <a:pt x="8332" y="1846"/>
                    <a:pt x="8037" y="1725"/>
                    <a:pt x="7729" y="1634"/>
                  </a:cubicBezTo>
                  <a:lnTo>
                    <a:pt x="7729" y="1390"/>
                  </a:lnTo>
                  <a:cubicBezTo>
                    <a:pt x="7729" y="622"/>
                    <a:pt x="7104" y="0"/>
                    <a:pt x="6333" y="0"/>
                  </a:cubicBezTo>
                  <a:lnTo>
                    <a:pt x="6274" y="0"/>
                  </a:lnTo>
                  <a:cubicBezTo>
                    <a:pt x="5503" y="0"/>
                    <a:pt x="4878" y="622"/>
                    <a:pt x="4878" y="1390"/>
                  </a:cubicBezTo>
                  <a:lnTo>
                    <a:pt x="4878" y="1652"/>
                  </a:lnTo>
                  <a:cubicBezTo>
                    <a:pt x="4584" y="1742"/>
                    <a:pt x="4301" y="1861"/>
                    <a:pt x="4033" y="2003"/>
                  </a:cubicBezTo>
                  <a:lnTo>
                    <a:pt x="3852" y="1823"/>
                  </a:lnTo>
                  <a:cubicBezTo>
                    <a:pt x="3307" y="1280"/>
                    <a:pt x="2423" y="1280"/>
                    <a:pt x="1878" y="1823"/>
                  </a:cubicBezTo>
                  <a:lnTo>
                    <a:pt x="1837" y="1864"/>
                  </a:lnTo>
                  <a:cubicBezTo>
                    <a:pt x="1292" y="2407"/>
                    <a:pt x="1292" y="3287"/>
                    <a:pt x="1837" y="3830"/>
                  </a:cubicBezTo>
                  <a:lnTo>
                    <a:pt x="2012" y="4004"/>
                  </a:lnTo>
                  <a:cubicBezTo>
                    <a:pt x="1865" y="4274"/>
                    <a:pt x="1743" y="4558"/>
                    <a:pt x="1650" y="4855"/>
                  </a:cubicBezTo>
                  <a:lnTo>
                    <a:pt x="1396" y="4855"/>
                  </a:lnTo>
                  <a:cubicBezTo>
                    <a:pt x="625" y="4855"/>
                    <a:pt x="0" y="5478"/>
                    <a:pt x="0" y="6245"/>
                  </a:cubicBezTo>
                  <a:lnTo>
                    <a:pt x="0" y="6304"/>
                  </a:lnTo>
                  <a:cubicBezTo>
                    <a:pt x="0" y="7072"/>
                    <a:pt x="625" y="7694"/>
                    <a:pt x="1396" y="7694"/>
                  </a:cubicBezTo>
                  <a:lnTo>
                    <a:pt x="1618" y="7694"/>
                  </a:lnTo>
                  <a:cubicBezTo>
                    <a:pt x="1710" y="8008"/>
                    <a:pt x="1833" y="8308"/>
                    <a:pt x="1983" y="8593"/>
                  </a:cubicBezTo>
                  <a:lnTo>
                    <a:pt x="1814" y="8761"/>
                  </a:lnTo>
                  <a:cubicBezTo>
                    <a:pt x="1269" y="9304"/>
                    <a:pt x="1269" y="10185"/>
                    <a:pt x="1814" y="10728"/>
                  </a:cubicBezTo>
                  <a:lnTo>
                    <a:pt x="1855" y="10769"/>
                  </a:lnTo>
                  <a:cubicBezTo>
                    <a:pt x="2400" y="11312"/>
                    <a:pt x="3284" y="11312"/>
                    <a:pt x="3829" y="10769"/>
                  </a:cubicBezTo>
                  <a:lnTo>
                    <a:pt x="3981" y="10618"/>
                  </a:lnTo>
                  <a:cubicBezTo>
                    <a:pt x="4264" y="10773"/>
                    <a:pt x="4564" y="10902"/>
                    <a:pt x="4878" y="10999"/>
                  </a:cubicBezTo>
                  <a:lnTo>
                    <a:pt x="4878" y="11204"/>
                  </a:lnTo>
                  <a:cubicBezTo>
                    <a:pt x="4878" y="11972"/>
                    <a:pt x="5503" y="12594"/>
                    <a:pt x="6274" y="12594"/>
                  </a:cubicBezTo>
                  <a:lnTo>
                    <a:pt x="6333" y="12594"/>
                  </a:lnTo>
                  <a:cubicBezTo>
                    <a:pt x="7104" y="12594"/>
                    <a:pt x="7729" y="11972"/>
                    <a:pt x="7729" y="11204"/>
                  </a:cubicBezTo>
                  <a:lnTo>
                    <a:pt x="7729" y="11016"/>
                  </a:lnTo>
                  <a:cubicBezTo>
                    <a:pt x="8056" y="10920"/>
                    <a:pt x="8368" y="10788"/>
                    <a:pt x="8664" y="10630"/>
                  </a:cubicBezTo>
                  <a:lnTo>
                    <a:pt x="8803" y="10769"/>
                  </a:lnTo>
                  <a:cubicBezTo>
                    <a:pt x="9348" y="11312"/>
                    <a:pt x="10233" y="11312"/>
                    <a:pt x="10777" y="10769"/>
                  </a:cubicBezTo>
                  <a:lnTo>
                    <a:pt x="10819" y="10728"/>
                  </a:lnTo>
                  <a:cubicBezTo>
                    <a:pt x="11364" y="10185"/>
                    <a:pt x="11364" y="9304"/>
                    <a:pt x="10819" y="8761"/>
                  </a:cubicBezTo>
                  <a:lnTo>
                    <a:pt x="10673" y="8616"/>
                  </a:lnTo>
                  <a:cubicBezTo>
                    <a:pt x="10828" y="8324"/>
                    <a:pt x="10956" y="8017"/>
                    <a:pt x="11051" y="7694"/>
                  </a:cubicBezTo>
                  <a:lnTo>
                    <a:pt x="11211" y="7694"/>
                  </a:lnTo>
                  <a:cubicBezTo>
                    <a:pt x="11982" y="7694"/>
                    <a:pt x="12607" y="7071"/>
                    <a:pt x="12607" y="6304"/>
                  </a:cubicBezTo>
                  <a:lnTo>
                    <a:pt x="12607" y="6245"/>
                  </a:lnTo>
                  <a:cubicBezTo>
                    <a:pt x="12607" y="5477"/>
                    <a:pt x="11982" y="4855"/>
                    <a:pt x="11212" y="4855"/>
                  </a:cubicBezTo>
                  <a:close/>
                  <a:moveTo>
                    <a:pt x="6337" y="8498"/>
                  </a:moveTo>
                  <a:cubicBezTo>
                    <a:pt x="5130" y="8498"/>
                    <a:pt x="4152" y="7524"/>
                    <a:pt x="4152" y="6323"/>
                  </a:cubicBezTo>
                  <a:cubicBezTo>
                    <a:pt x="4152" y="5120"/>
                    <a:pt x="5130" y="4146"/>
                    <a:pt x="6337" y="4146"/>
                  </a:cubicBezTo>
                  <a:cubicBezTo>
                    <a:pt x="7544" y="4146"/>
                    <a:pt x="8521" y="5120"/>
                    <a:pt x="8521" y="6323"/>
                  </a:cubicBezTo>
                  <a:cubicBezTo>
                    <a:pt x="8521" y="7524"/>
                    <a:pt x="7544" y="8498"/>
                    <a:pt x="6337" y="8498"/>
                  </a:cubicBezTo>
                  <a:close/>
                  <a:moveTo>
                    <a:pt x="6337" y="8498"/>
                  </a:move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bg1"/>
              </a:solidFill>
            </a:ln>
            <a:effectLst>
              <a:outerShdw blurRad="101600" dist="889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38" name="iconfont-1187-868319"/>
            <p:cNvSpPr/>
            <p:nvPr/>
          </p:nvSpPr>
          <p:spPr>
            <a:xfrm>
              <a:off x="767296" y="4239691"/>
              <a:ext cx="1236764" cy="1235740"/>
            </a:xfrm>
            <a:custGeom>
              <a:avLst/>
              <a:gdLst>
                <a:gd name="T0" fmla="*/ 11212 w 12607"/>
                <a:gd name="T1" fmla="*/ 4855 h 12594"/>
                <a:gd name="T2" fmla="*/ 11019 w 12607"/>
                <a:gd name="T3" fmla="*/ 4855 h 12594"/>
                <a:gd name="T4" fmla="*/ 10644 w 12607"/>
                <a:gd name="T5" fmla="*/ 3981 h 12594"/>
                <a:gd name="T6" fmla="*/ 10796 w 12607"/>
                <a:gd name="T7" fmla="*/ 3830 h 12594"/>
                <a:gd name="T8" fmla="*/ 10796 w 12607"/>
                <a:gd name="T9" fmla="*/ 1864 h 12594"/>
                <a:gd name="T10" fmla="*/ 10755 w 12607"/>
                <a:gd name="T11" fmla="*/ 1823 h 12594"/>
                <a:gd name="T12" fmla="*/ 8781 w 12607"/>
                <a:gd name="T13" fmla="*/ 1823 h 12594"/>
                <a:gd name="T14" fmla="*/ 8611 w 12607"/>
                <a:gd name="T15" fmla="*/ 1992 h 12594"/>
                <a:gd name="T16" fmla="*/ 7729 w 12607"/>
                <a:gd name="T17" fmla="*/ 1634 h 12594"/>
                <a:gd name="T18" fmla="*/ 7729 w 12607"/>
                <a:gd name="T19" fmla="*/ 1390 h 12594"/>
                <a:gd name="T20" fmla="*/ 6333 w 12607"/>
                <a:gd name="T21" fmla="*/ 0 h 12594"/>
                <a:gd name="T22" fmla="*/ 6274 w 12607"/>
                <a:gd name="T23" fmla="*/ 0 h 12594"/>
                <a:gd name="T24" fmla="*/ 4878 w 12607"/>
                <a:gd name="T25" fmla="*/ 1390 h 12594"/>
                <a:gd name="T26" fmla="*/ 4878 w 12607"/>
                <a:gd name="T27" fmla="*/ 1652 h 12594"/>
                <a:gd name="T28" fmla="*/ 4033 w 12607"/>
                <a:gd name="T29" fmla="*/ 2003 h 12594"/>
                <a:gd name="T30" fmla="*/ 3852 w 12607"/>
                <a:gd name="T31" fmla="*/ 1823 h 12594"/>
                <a:gd name="T32" fmla="*/ 1878 w 12607"/>
                <a:gd name="T33" fmla="*/ 1823 h 12594"/>
                <a:gd name="T34" fmla="*/ 1837 w 12607"/>
                <a:gd name="T35" fmla="*/ 1864 h 12594"/>
                <a:gd name="T36" fmla="*/ 1837 w 12607"/>
                <a:gd name="T37" fmla="*/ 3830 h 12594"/>
                <a:gd name="T38" fmla="*/ 2012 w 12607"/>
                <a:gd name="T39" fmla="*/ 4004 h 12594"/>
                <a:gd name="T40" fmla="*/ 1650 w 12607"/>
                <a:gd name="T41" fmla="*/ 4855 h 12594"/>
                <a:gd name="T42" fmla="*/ 1396 w 12607"/>
                <a:gd name="T43" fmla="*/ 4855 h 12594"/>
                <a:gd name="T44" fmla="*/ 0 w 12607"/>
                <a:gd name="T45" fmla="*/ 6245 h 12594"/>
                <a:gd name="T46" fmla="*/ 0 w 12607"/>
                <a:gd name="T47" fmla="*/ 6304 h 12594"/>
                <a:gd name="T48" fmla="*/ 1396 w 12607"/>
                <a:gd name="T49" fmla="*/ 7694 h 12594"/>
                <a:gd name="T50" fmla="*/ 1618 w 12607"/>
                <a:gd name="T51" fmla="*/ 7694 h 12594"/>
                <a:gd name="T52" fmla="*/ 1983 w 12607"/>
                <a:gd name="T53" fmla="*/ 8593 h 12594"/>
                <a:gd name="T54" fmla="*/ 1814 w 12607"/>
                <a:gd name="T55" fmla="*/ 8761 h 12594"/>
                <a:gd name="T56" fmla="*/ 1814 w 12607"/>
                <a:gd name="T57" fmla="*/ 10728 h 12594"/>
                <a:gd name="T58" fmla="*/ 1855 w 12607"/>
                <a:gd name="T59" fmla="*/ 10769 h 12594"/>
                <a:gd name="T60" fmla="*/ 3829 w 12607"/>
                <a:gd name="T61" fmla="*/ 10769 h 12594"/>
                <a:gd name="T62" fmla="*/ 3981 w 12607"/>
                <a:gd name="T63" fmla="*/ 10618 h 12594"/>
                <a:gd name="T64" fmla="*/ 4878 w 12607"/>
                <a:gd name="T65" fmla="*/ 10999 h 12594"/>
                <a:gd name="T66" fmla="*/ 4878 w 12607"/>
                <a:gd name="T67" fmla="*/ 11204 h 12594"/>
                <a:gd name="T68" fmla="*/ 6274 w 12607"/>
                <a:gd name="T69" fmla="*/ 12594 h 12594"/>
                <a:gd name="T70" fmla="*/ 6333 w 12607"/>
                <a:gd name="T71" fmla="*/ 12594 h 12594"/>
                <a:gd name="T72" fmla="*/ 7729 w 12607"/>
                <a:gd name="T73" fmla="*/ 11204 h 12594"/>
                <a:gd name="T74" fmla="*/ 7729 w 12607"/>
                <a:gd name="T75" fmla="*/ 11016 h 12594"/>
                <a:gd name="T76" fmla="*/ 8664 w 12607"/>
                <a:gd name="T77" fmla="*/ 10630 h 12594"/>
                <a:gd name="T78" fmla="*/ 8803 w 12607"/>
                <a:gd name="T79" fmla="*/ 10769 h 12594"/>
                <a:gd name="T80" fmla="*/ 10777 w 12607"/>
                <a:gd name="T81" fmla="*/ 10769 h 12594"/>
                <a:gd name="T82" fmla="*/ 10819 w 12607"/>
                <a:gd name="T83" fmla="*/ 10728 h 12594"/>
                <a:gd name="T84" fmla="*/ 10819 w 12607"/>
                <a:gd name="T85" fmla="*/ 8761 h 12594"/>
                <a:gd name="T86" fmla="*/ 10673 w 12607"/>
                <a:gd name="T87" fmla="*/ 8616 h 12594"/>
                <a:gd name="T88" fmla="*/ 11051 w 12607"/>
                <a:gd name="T89" fmla="*/ 7694 h 12594"/>
                <a:gd name="T90" fmla="*/ 11211 w 12607"/>
                <a:gd name="T91" fmla="*/ 7694 h 12594"/>
                <a:gd name="T92" fmla="*/ 12607 w 12607"/>
                <a:gd name="T93" fmla="*/ 6304 h 12594"/>
                <a:gd name="T94" fmla="*/ 12607 w 12607"/>
                <a:gd name="T95" fmla="*/ 6245 h 12594"/>
                <a:gd name="T96" fmla="*/ 11212 w 12607"/>
                <a:gd name="T97" fmla="*/ 4855 h 12594"/>
                <a:gd name="T98" fmla="*/ 6337 w 12607"/>
                <a:gd name="T99" fmla="*/ 8498 h 12594"/>
                <a:gd name="T100" fmla="*/ 4152 w 12607"/>
                <a:gd name="T101" fmla="*/ 6323 h 12594"/>
                <a:gd name="T102" fmla="*/ 6337 w 12607"/>
                <a:gd name="T103" fmla="*/ 4146 h 12594"/>
                <a:gd name="T104" fmla="*/ 8521 w 12607"/>
                <a:gd name="T105" fmla="*/ 6323 h 12594"/>
                <a:gd name="T106" fmla="*/ 6337 w 12607"/>
                <a:gd name="T107" fmla="*/ 8498 h 12594"/>
                <a:gd name="T108" fmla="*/ 6337 w 12607"/>
                <a:gd name="T109" fmla="*/ 8498 h 1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7" h="12594">
                  <a:moveTo>
                    <a:pt x="11212" y="4855"/>
                  </a:moveTo>
                  <a:lnTo>
                    <a:pt x="11019" y="4855"/>
                  </a:lnTo>
                  <a:cubicBezTo>
                    <a:pt x="10923" y="4550"/>
                    <a:pt x="10796" y="4258"/>
                    <a:pt x="10644" y="3981"/>
                  </a:cubicBezTo>
                  <a:lnTo>
                    <a:pt x="10796" y="3830"/>
                  </a:lnTo>
                  <a:cubicBezTo>
                    <a:pt x="11341" y="3287"/>
                    <a:pt x="11341" y="2407"/>
                    <a:pt x="10796" y="1864"/>
                  </a:cubicBezTo>
                  <a:lnTo>
                    <a:pt x="10755" y="1823"/>
                  </a:lnTo>
                  <a:cubicBezTo>
                    <a:pt x="10209" y="1279"/>
                    <a:pt x="9326" y="1279"/>
                    <a:pt x="8781" y="1823"/>
                  </a:cubicBezTo>
                  <a:lnTo>
                    <a:pt x="8611" y="1992"/>
                  </a:lnTo>
                  <a:cubicBezTo>
                    <a:pt x="8332" y="1846"/>
                    <a:pt x="8037" y="1725"/>
                    <a:pt x="7729" y="1634"/>
                  </a:cubicBezTo>
                  <a:lnTo>
                    <a:pt x="7729" y="1390"/>
                  </a:lnTo>
                  <a:cubicBezTo>
                    <a:pt x="7729" y="622"/>
                    <a:pt x="7104" y="0"/>
                    <a:pt x="6333" y="0"/>
                  </a:cubicBezTo>
                  <a:lnTo>
                    <a:pt x="6274" y="0"/>
                  </a:lnTo>
                  <a:cubicBezTo>
                    <a:pt x="5503" y="0"/>
                    <a:pt x="4878" y="622"/>
                    <a:pt x="4878" y="1390"/>
                  </a:cubicBezTo>
                  <a:lnTo>
                    <a:pt x="4878" y="1652"/>
                  </a:lnTo>
                  <a:cubicBezTo>
                    <a:pt x="4584" y="1742"/>
                    <a:pt x="4301" y="1861"/>
                    <a:pt x="4033" y="2003"/>
                  </a:cubicBezTo>
                  <a:lnTo>
                    <a:pt x="3852" y="1823"/>
                  </a:lnTo>
                  <a:cubicBezTo>
                    <a:pt x="3307" y="1280"/>
                    <a:pt x="2423" y="1280"/>
                    <a:pt x="1878" y="1823"/>
                  </a:cubicBezTo>
                  <a:lnTo>
                    <a:pt x="1837" y="1864"/>
                  </a:lnTo>
                  <a:cubicBezTo>
                    <a:pt x="1292" y="2407"/>
                    <a:pt x="1292" y="3287"/>
                    <a:pt x="1837" y="3830"/>
                  </a:cubicBezTo>
                  <a:lnTo>
                    <a:pt x="2012" y="4004"/>
                  </a:lnTo>
                  <a:cubicBezTo>
                    <a:pt x="1865" y="4274"/>
                    <a:pt x="1743" y="4558"/>
                    <a:pt x="1650" y="4855"/>
                  </a:cubicBezTo>
                  <a:lnTo>
                    <a:pt x="1396" y="4855"/>
                  </a:lnTo>
                  <a:cubicBezTo>
                    <a:pt x="625" y="4855"/>
                    <a:pt x="0" y="5478"/>
                    <a:pt x="0" y="6245"/>
                  </a:cubicBezTo>
                  <a:lnTo>
                    <a:pt x="0" y="6304"/>
                  </a:lnTo>
                  <a:cubicBezTo>
                    <a:pt x="0" y="7072"/>
                    <a:pt x="625" y="7694"/>
                    <a:pt x="1396" y="7694"/>
                  </a:cubicBezTo>
                  <a:lnTo>
                    <a:pt x="1618" y="7694"/>
                  </a:lnTo>
                  <a:cubicBezTo>
                    <a:pt x="1710" y="8008"/>
                    <a:pt x="1833" y="8308"/>
                    <a:pt x="1983" y="8593"/>
                  </a:cubicBezTo>
                  <a:lnTo>
                    <a:pt x="1814" y="8761"/>
                  </a:lnTo>
                  <a:cubicBezTo>
                    <a:pt x="1269" y="9304"/>
                    <a:pt x="1269" y="10185"/>
                    <a:pt x="1814" y="10728"/>
                  </a:cubicBezTo>
                  <a:lnTo>
                    <a:pt x="1855" y="10769"/>
                  </a:lnTo>
                  <a:cubicBezTo>
                    <a:pt x="2400" y="11312"/>
                    <a:pt x="3284" y="11312"/>
                    <a:pt x="3829" y="10769"/>
                  </a:cubicBezTo>
                  <a:lnTo>
                    <a:pt x="3981" y="10618"/>
                  </a:lnTo>
                  <a:cubicBezTo>
                    <a:pt x="4264" y="10773"/>
                    <a:pt x="4564" y="10902"/>
                    <a:pt x="4878" y="10999"/>
                  </a:cubicBezTo>
                  <a:lnTo>
                    <a:pt x="4878" y="11204"/>
                  </a:lnTo>
                  <a:cubicBezTo>
                    <a:pt x="4878" y="11972"/>
                    <a:pt x="5503" y="12594"/>
                    <a:pt x="6274" y="12594"/>
                  </a:cubicBezTo>
                  <a:lnTo>
                    <a:pt x="6333" y="12594"/>
                  </a:lnTo>
                  <a:cubicBezTo>
                    <a:pt x="7104" y="12594"/>
                    <a:pt x="7729" y="11972"/>
                    <a:pt x="7729" y="11204"/>
                  </a:cubicBezTo>
                  <a:lnTo>
                    <a:pt x="7729" y="11016"/>
                  </a:lnTo>
                  <a:cubicBezTo>
                    <a:pt x="8056" y="10920"/>
                    <a:pt x="8368" y="10788"/>
                    <a:pt x="8664" y="10630"/>
                  </a:cubicBezTo>
                  <a:lnTo>
                    <a:pt x="8803" y="10769"/>
                  </a:lnTo>
                  <a:cubicBezTo>
                    <a:pt x="9348" y="11312"/>
                    <a:pt x="10233" y="11312"/>
                    <a:pt x="10777" y="10769"/>
                  </a:cubicBezTo>
                  <a:lnTo>
                    <a:pt x="10819" y="10728"/>
                  </a:lnTo>
                  <a:cubicBezTo>
                    <a:pt x="11364" y="10185"/>
                    <a:pt x="11364" y="9304"/>
                    <a:pt x="10819" y="8761"/>
                  </a:cubicBezTo>
                  <a:lnTo>
                    <a:pt x="10673" y="8616"/>
                  </a:lnTo>
                  <a:cubicBezTo>
                    <a:pt x="10828" y="8324"/>
                    <a:pt x="10956" y="8017"/>
                    <a:pt x="11051" y="7694"/>
                  </a:cubicBezTo>
                  <a:lnTo>
                    <a:pt x="11211" y="7694"/>
                  </a:lnTo>
                  <a:cubicBezTo>
                    <a:pt x="11982" y="7694"/>
                    <a:pt x="12607" y="7071"/>
                    <a:pt x="12607" y="6304"/>
                  </a:cubicBezTo>
                  <a:lnTo>
                    <a:pt x="12607" y="6245"/>
                  </a:lnTo>
                  <a:cubicBezTo>
                    <a:pt x="12607" y="5477"/>
                    <a:pt x="11982" y="4855"/>
                    <a:pt x="11212" y="4855"/>
                  </a:cubicBezTo>
                  <a:close/>
                  <a:moveTo>
                    <a:pt x="6337" y="8498"/>
                  </a:moveTo>
                  <a:cubicBezTo>
                    <a:pt x="5130" y="8498"/>
                    <a:pt x="4152" y="7524"/>
                    <a:pt x="4152" y="6323"/>
                  </a:cubicBezTo>
                  <a:cubicBezTo>
                    <a:pt x="4152" y="5120"/>
                    <a:pt x="5130" y="4146"/>
                    <a:pt x="6337" y="4146"/>
                  </a:cubicBezTo>
                  <a:cubicBezTo>
                    <a:pt x="7544" y="4146"/>
                    <a:pt x="8521" y="5120"/>
                    <a:pt x="8521" y="6323"/>
                  </a:cubicBezTo>
                  <a:cubicBezTo>
                    <a:pt x="8521" y="7524"/>
                    <a:pt x="7544" y="8498"/>
                    <a:pt x="6337" y="8498"/>
                  </a:cubicBezTo>
                  <a:close/>
                  <a:moveTo>
                    <a:pt x="6337" y="8498"/>
                  </a:move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51602" y="1464906"/>
            <a:ext cx="2540000" cy="4139411"/>
            <a:chOff x="6451602" y="1376401"/>
            <a:chExt cx="2540000" cy="4139411"/>
          </a:xfrm>
        </p:grpSpPr>
        <p:sp>
          <p:nvSpPr>
            <p:cNvPr id="8" name="矩形: 圆角 7"/>
            <p:cNvSpPr/>
            <p:nvPr/>
          </p:nvSpPr>
          <p:spPr>
            <a:xfrm>
              <a:off x="6451602" y="1376401"/>
              <a:ext cx="2540000" cy="4105197"/>
            </a:xfrm>
            <a:prstGeom prst="roundRect">
              <a:avLst>
                <a:gd name="adj" fmla="val 2223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889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6451602" y="4948198"/>
              <a:ext cx="2540000" cy="567614"/>
            </a:xfrm>
            <a:prstGeom prst="roundRect">
              <a:avLst>
                <a:gd name="adj" fmla="val 2223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26125" y="2371084"/>
              <a:ext cx="2190955" cy="441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1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DINPro-Regular" panose="02000503030000020004" charset="0"/>
                </a:rPr>
                <a:t>在此处添加标题</a:t>
              </a:r>
              <a:endParaRPr kumimoji="0" lang="en-US" altLang="zh-CN" sz="2000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696449" y="2948778"/>
              <a:ext cx="2050306" cy="125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algn="just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本套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模板中，字间距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1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磅，行间距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1.2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倍，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3D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阿里巴巴普惠体 R" panose="00020600040101010101" charset="-122"/>
                  <a:cs typeface="DINPro-Regular" panose="02000503030000020004" charset="0"/>
                </a:rPr>
                <a:t>素材为主要修饰元素。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阿里巴巴普惠体 R" panose="00020600040101010101" charset="-122"/>
                <a:cs typeface="DINPro-Regular" panose="02000503030000020004" charset="0"/>
              </a:endParaRPr>
            </a:p>
          </p:txBody>
        </p:sp>
        <p:sp>
          <p:nvSpPr>
            <p:cNvPr id="35" name="iconfont-1187-868319"/>
            <p:cNvSpPr/>
            <p:nvPr/>
          </p:nvSpPr>
          <p:spPr>
            <a:xfrm>
              <a:off x="7485808" y="1662486"/>
              <a:ext cx="471586" cy="544910"/>
            </a:xfrm>
            <a:custGeom>
              <a:avLst/>
              <a:gdLst>
                <a:gd name="connsiteX0" fmla="*/ 263103 w 526277"/>
                <a:gd name="connsiteY0" fmla="*/ 104126 h 608104"/>
                <a:gd name="connsiteX1" fmla="*/ 378019 w 526277"/>
                <a:gd name="connsiteY1" fmla="*/ 218866 h 608104"/>
                <a:gd name="connsiteX2" fmla="*/ 263103 w 526277"/>
                <a:gd name="connsiteY2" fmla="*/ 333606 h 608104"/>
                <a:gd name="connsiteX3" fmla="*/ 148187 w 526277"/>
                <a:gd name="connsiteY3" fmla="*/ 218866 h 608104"/>
                <a:gd name="connsiteX4" fmla="*/ 263103 w 526277"/>
                <a:gd name="connsiteY4" fmla="*/ 104126 h 608104"/>
                <a:gd name="connsiteX5" fmla="*/ 263102 w 526277"/>
                <a:gd name="connsiteY5" fmla="*/ 71525 h 608104"/>
                <a:gd name="connsiteX6" fmla="*/ 116978 w 526277"/>
                <a:gd name="connsiteY6" fmla="*/ 217502 h 608104"/>
                <a:gd name="connsiteX7" fmla="*/ 263102 w 526277"/>
                <a:gd name="connsiteY7" fmla="*/ 363381 h 608104"/>
                <a:gd name="connsiteX8" fmla="*/ 409250 w 526277"/>
                <a:gd name="connsiteY8" fmla="*/ 217502 h 608104"/>
                <a:gd name="connsiteX9" fmla="*/ 263102 w 526277"/>
                <a:gd name="connsiteY9" fmla="*/ 71525 h 608104"/>
                <a:gd name="connsiteX10" fmla="*/ 203929 w 526277"/>
                <a:gd name="connsiteY10" fmla="*/ 910 h 608104"/>
                <a:gd name="connsiteX11" fmla="*/ 231895 w 526277"/>
                <a:gd name="connsiteY11" fmla="*/ 6339 h 608104"/>
                <a:gd name="connsiteX12" fmla="*/ 294333 w 526277"/>
                <a:gd name="connsiteY12" fmla="*/ 6339 h 608104"/>
                <a:gd name="connsiteX13" fmla="*/ 343769 w 526277"/>
                <a:gd name="connsiteY13" fmla="*/ 19568 h 608104"/>
                <a:gd name="connsiteX14" fmla="*/ 397842 w 526277"/>
                <a:gd name="connsiteY14" fmla="*/ 50728 h 608104"/>
                <a:gd name="connsiteX15" fmla="*/ 434005 w 526277"/>
                <a:gd name="connsiteY15" fmla="*/ 86860 h 608104"/>
                <a:gd name="connsiteX16" fmla="*/ 465188 w 526277"/>
                <a:gd name="connsiteY16" fmla="*/ 140827 h 608104"/>
                <a:gd name="connsiteX17" fmla="*/ 478485 w 526277"/>
                <a:gd name="connsiteY17" fmla="*/ 190237 h 608104"/>
                <a:gd name="connsiteX18" fmla="*/ 478485 w 526277"/>
                <a:gd name="connsiteY18" fmla="*/ 252533 h 608104"/>
                <a:gd name="connsiteX19" fmla="*/ 465188 w 526277"/>
                <a:gd name="connsiteY19" fmla="*/ 301943 h 608104"/>
                <a:gd name="connsiteX20" fmla="*/ 434005 w 526277"/>
                <a:gd name="connsiteY20" fmla="*/ 355909 h 608104"/>
                <a:gd name="connsiteX21" fmla="*/ 431797 w 526277"/>
                <a:gd name="connsiteY21" fmla="*/ 370289 h 608104"/>
                <a:gd name="connsiteX22" fmla="*/ 526277 w 526277"/>
                <a:gd name="connsiteY22" fmla="*/ 546078 h 608104"/>
                <a:gd name="connsiteX23" fmla="*/ 448995 w 526277"/>
                <a:gd name="connsiteY23" fmla="*/ 536010 h 608104"/>
                <a:gd name="connsiteX24" fmla="*/ 421934 w 526277"/>
                <a:gd name="connsiteY24" fmla="*/ 606242 h 608104"/>
                <a:gd name="connsiteX25" fmla="*/ 325393 w 526277"/>
                <a:gd name="connsiteY25" fmla="*/ 440595 h 608104"/>
                <a:gd name="connsiteX26" fmla="*/ 294382 w 526277"/>
                <a:gd name="connsiteY26" fmla="*/ 436455 h 608104"/>
                <a:gd name="connsiteX27" fmla="*/ 231919 w 526277"/>
                <a:gd name="connsiteY27" fmla="*/ 436455 h 608104"/>
                <a:gd name="connsiteX28" fmla="*/ 202356 w 526277"/>
                <a:gd name="connsiteY28" fmla="*/ 441207 h 608104"/>
                <a:gd name="connsiteX29" fmla="*/ 121983 w 526277"/>
                <a:gd name="connsiteY29" fmla="*/ 608104 h 608104"/>
                <a:gd name="connsiteX30" fmla="*/ 78509 w 526277"/>
                <a:gd name="connsiteY30" fmla="*/ 542967 h 608104"/>
                <a:gd name="connsiteX31" fmla="*/ 0 w 526277"/>
                <a:gd name="connsiteY31" fmla="*/ 551688 h 608104"/>
                <a:gd name="connsiteX32" fmla="*/ 93940 w 526277"/>
                <a:gd name="connsiteY32" fmla="*/ 367276 h 608104"/>
                <a:gd name="connsiteX33" fmla="*/ 92149 w 526277"/>
                <a:gd name="connsiteY33" fmla="*/ 355885 h 608104"/>
                <a:gd name="connsiteX34" fmla="*/ 60991 w 526277"/>
                <a:gd name="connsiteY34" fmla="*/ 301918 h 608104"/>
                <a:gd name="connsiteX35" fmla="*/ 47718 w 526277"/>
                <a:gd name="connsiteY35" fmla="*/ 252508 h 608104"/>
                <a:gd name="connsiteX36" fmla="*/ 47718 w 526277"/>
                <a:gd name="connsiteY36" fmla="*/ 190213 h 608104"/>
                <a:gd name="connsiteX37" fmla="*/ 61016 w 526277"/>
                <a:gd name="connsiteY37" fmla="*/ 140803 h 608104"/>
                <a:gd name="connsiteX38" fmla="*/ 92174 w 526277"/>
                <a:gd name="connsiteY38" fmla="*/ 86860 h 608104"/>
                <a:gd name="connsiteX39" fmla="*/ 128361 w 526277"/>
                <a:gd name="connsiteY39" fmla="*/ 50703 h 608104"/>
                <a:gd name="connsiteX40" fmla="*/ 182385 w 526277"/>
                <a:gd name="connsiteY40" fmla="*/ 19568 h 608104"/>
                <a:gd name="connsiteX41" fmla="*/ 203929 w 526277"/>
                <a:gd name="connsiteY41" fmla="*/ 910 h 60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26277" h="608104">
                  <a:moveTo>
                    <a:pt x="263103" y="104126"/>
                  </a:moveTo>
                  <a:cubicBezTo>
                    <a:pt x="326569" y="104126"/>
                    <a:pt x="378019" y="155497"/>
                    <a:pt x="378019" y="218866"/>
                  </a:cubicBezTo>
                  <a:cubicBezTo>
                    <a:pt x="378019" y="282235"/>
                    <a:pt x="326569" y="333606"/>
                    <a:pt x="263103" y="333606"/>
                  </a:cubicBezTo>
                  <a:cubicBezTo>
                    <a:pt x="199637" y="333606"/>
                    <a:pt x="148187" y="282235"/>
                    <a:pt x="148187" y="218866"/>
                  </a:cubicBezTo>
                  <a:cubicBezTo>
                    <a:pt x="148187" y="155497"/>
                    <a:pt x="199637" y="104126"/>
                    <a:pt x="263103" y="104126"/>
                  </a:cubicBezTo>
                  <a:close/>
                  <a:moveTo>
                    <a:pt x="263102" y="71525"/>
                  </a:moveTo>
                  <a:cubicBezTo>
                    <a:pt x="182410" y="71525"/>
                    <a:pt x="116978" y="136883"/>
                    <a:pt x="116978" y="217502"/>
                  </a:cubicBezTo>
                  <a:cubicBezTo>
                    <a:pt x="116978" y="298072"/>
                    <a:pt x="182410" y="363381"/>
                    <a:pt x="263102" y="363381"/>
                  </a:cubicBezTo>
                  <a:cubicBezTo>
                    <a:pt x="343794" y="363381"/>
                    <a:pt x="409250" y="298072"/>
                    <a:pt x="409250" y="217502"/>
                  </a:cubicBezTo>
                  <a:cubicBezTo>
                    <a:pt x="409250" y="136883"/>
                    <a:pt x="343818" y="71525"/>
                    <a:pt x="263102" y="71525"/>
                  </a:cubicBezTo>
                  <a:close/>
                  <a:moveTo>
                    <a:pt x="203929" y="910"/>
                  </a:moveTo>
                  <a:cubicBezTo>
                    <a:pt x="212182" y="-1297"/>
                    <a:pt x="221504" y="509"/>
                    <a:pt x="231895" y="6339"/>
                  </a:cubicBezTo>
                  <a:cubicBezTo>
                    <a:pt x="252650" y="17926"/>
                    <a:pt x="273455" y="17926"/>
                    <a:pt x="294333" y="6339"/>
                  </a:cubicBezTo>
                  <a:cubicBezTo>
                    <a:pt x="315089" y="-5321"/>
                    <a:pt x="331625" y="-887"/>
                    <a:pt x="343769" y="19568"/>
                  </a:cubicBezTo>
                  <a:cubicBezTo>
                    <a:pt x="355963" y="39998"/>
                    <a:pt x="374044" y="50409"/>
                    <a:pt x="397842" y="50728"/>
                  </a:cubicBezTo>
                  <a:cubicBezTo>
                    <a:pt x="421640" y="51022"/>
                    <a:pt x="433661" y="63123"/>
                    <a:pt x="434005" y="86860"/>
                  </a:cubicBezTo>
                  <a:cubicBezTo>
                    <a:pt x="434324" y="110672"/>
                    <a:pt x="444751" y="128652"/>
                    <a:pt x="465188" y="140827"/>
                  </a:cubicBezTo>
                  <a:cubicBezTo>
                    <a:pt x="485649" y="153027"/>
                    <a:pt x="490114" y="169464"/>
                    <a:pt x="478485" y="190237"/>
                  </a:cubicBezTo>
                  <a:cubicBezTo>
                    <a:pt x="466831" y="210986"/>
                    <a:pt x="466831" y="231759"/>
                    <a:pt x="478485" y="252533"/>
                  </a:cubicBezTo>
                  <a:cubicBezTo>
                    <a:pt x="490114" y="273306"/>
                    <a:pt x="485649" y="289768"/>
                    <a:pt x="465188" y="301943"/>
                  </a:cubicBezTo>
                  <a:cubicBezTo>
                    <a:pt x="444751" y="314118"/>
                    <a:pt x="434398" y="332098"/>
                    <a:pt x="434005" y="355909"/>
                  </a:cubicBezTo>
                  <a:cubicBezTo>
                    <a:pt x="433980" y="361372"/>
                    <a:pt x="433073" y="366026"/>
                    <a:pt x="431797" y="370289"/>
                  </a:cubicBezTo>
                  <a:lnTo>
                    <a:pt x="526277" y="546078"/>
                  </a:lnTo>
                  <a:lnTo>
                    <a:pt x="448995" y="536010"/>
                  </a:lnTo>
                  <a:lnTo>
                    <a:pt x="421934" y="606242"/>
                  </a:lnTo>
                  <a:lnTo>
                    <a:pt x="325393" y="440595"/>
                  </a:lnTo>
                  <a:cubicBezTo>
                    <a:pt x="316389" y="444318"/>
                    <a:pt x="306085" y="443020"/>
                    <a:pt x="294382" y="436455"/>
                  </a:cubicBezTo>
                  <a:cubicBezTo>
                    <a:pt x="273504" y="424819"/>
                    <a:pt x="252675" y="424819"/>
                    <a:pt x="231919" y="436455"/>
                  </a:cubicBezTo>
                  <a:cubicBezTo>
                    <a:pt x="220879" y="442628"/>
                    <a:pt x="211016" y="444122"/>
                    <a:pt x="202356" y="441207"/>
                  </a:cubicBezTo>
                  <a:cubicBezTo>
                    <a:pt x="178901" y="489490"/>
                    <a:pt x="121983" y="608104"/>
                    <a:pt x="121983" y="608104"/>
                  </a:cubicBezTo>
                  <a:lnTo>
                    <a:pt x="78509" y="542967"/>
                  </a:lnTo>
                  <a:lnTo>
                    <a:pt x="0" y="551688"/>
                  </a:lnTo>
                  <a:lnTo>
                    <a:pt x="93940" y="367276"/>
                  </a:lnTo>
                  <a:cubicBezTo>
                    <a:pt x="93082" y="363699"/>
                    <a:pt x="92223" y="360196"/>
                    <a:pt x="92149" y="355885"/>
                  </a:cubicBezTo>
                  <a:cubicBezTo>
                    <a:pt x="91880" y="332049"/>
                    <a:pt x="81453" y="314069"/>
                    <a:pt x="60991" y="301918"/>
                  </a:cubicBezTo>
                  <a:cubicBezTo>
                    <a:pt x="40555" y="289743"/>
                    <a:pt x="36089" y="273257"/>
                    <a:pt x="47718" y="252508"/>
                  </a:cubicBezTo>
                  <a:cubicBezTo>
                    <a:pt x="59421" y="231759"/>
                    <a:pt x="59421" y="210962"/>
                    <a:pt x="47718" y="190213"/>
                  </a:cubicBezTo>
                  <a:cubicBezTo>
                    <a:pt x="36089" y="169464"/>
                    <a:pt x="40505" y="153002"/>
                    <a:pt x="61016" y="140803"/>
                  </a:cubicBezTo>
                  <a:cubicBezTo>
                    <a:pt x="81477" y="128628"/>
                    <a:pt x="91855" y="110647"/>
                    <a:pt x="92174" y="86860"/>
                  </a:cubicBezTo>
                  <a:cubicBezTo>
                    <a:pt x="92493" y="63099"/>
                    <a:pt x="104564" y="50997"/>
                    <a:pt x="128361" y="50703"/>
                  </a:cubicBezTo>
                  <a:cubicBezTo>
                    <a:pt x="152233" y="50385"/>
                    <a:pt x="170265" y="39998"/>
                    <a:pt x="182385" y="19568"/>
                  </a:cubicBezTo>
                  <a:cubicBezTo>
                    <a:pt x="188494" y="9340"/>
                    <a:pt x="195676" y="3118"/>
                    <a:pt x="203929" y="91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</a:ln>
            <a:effectLst>
              <a:outerShdw blurRad="101600" dist="889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  <p:sp>
          <p:nvSpPr>
            <p:cNvPr id="40" name="iconfont-1187-868319"/>
            <p:cNvSpPr/>
            <p:nvPr/>
          </p:nvSpPr>
          <p:spPr>
            <a:xfrm>
              <a:off x="7708475" y="4383927"/>
              <a:ext cx="964772" cy="1114778"/>
            </a:xfrm>
            <a:custGeom>
              <a:avLst/>
              <a:gdLst>
                <a:gd name="connsiteX0" fmla="*/ 263103 w 526277"/>
                <a:gd name="connsiteY0" fmla="*/ 104126 h 608104"/>
                <a:gd name="connsiteX1" fmla="*/ 378019 w 526277"/>
                <a:gd name="connsiteY1" fmla="*/ 218866 h 608104"/>
                <a:gd name="connsiteX2" fmla="*/ 263103 w 526277"/>
                <a:gd name="connsiteY2" fmla="*/ 333606 h 608104"/>
                <a:gd name="connsiteX3" fmla="*/ 148187 w 526277"/>
                <a:gd name="connsiteY3" fmla="*/ 218866 h 608104"/>
                <a:gd name="connsiteX4" fmla="*/ 263103 w 526277"/>
                <a:gd name="connsiteY4" fmla="*/ 104126 h 608104"/>
                <a:gd name="connsiteX5" fmla="*/ 263102 w 526277"/>
                <a:gd name="connsiteY5" fmla="*/ 71525 h 608104"/>
                <a:gd name="connsiteX6" fmla="*/ 116978 w 526277"/>
                <a:gd name="connsiteY6" fmla="*/ 217502 h 608104"/>
                <a:gd name="connsiteX7" fmla="*/ 263102 w 526277"/>
                <a:gd name="connsiteY7" fmla="*/ 363381 h 608104"/>
                <a:gd name="connsiteX8" fmla="*/ 409250 w 526277"/>
                <a:gd name="connsiteY8" fmla="*/ 217502 h 608104"/>
                <a:gd name="connsiteX9" fmla="*/ 263102 w 526277"/>
                <a:gd name="connsiteY9" fmla="*/ 71525 h 608104"/>
                <a:gd name="connsiteX10" fmla="*/ 203929 w 526277"/>
                <a:gd name="connsiteY10" fmla="*/ 910 h 608104"/>
                <a:gd name="connsiteX11" fmla="*/ 231895 w 526277"/>
                <a:gd name="connsiteY11" fmla="*/ 6339 h 608104"/>
                <a:gd name="connsiteX12" fmla="*/ 294333 w 526277"/>
                <a:gd name="connsiteY12" fmla="*/ 6339 h 608104"/>
                <a:gd name="connsiteX13" fmla="*/ 343769 w 526277"/>
                <a:gd name="connsiteY13" fmla="*/ 19568 h 608104"/>
                <a:gd name="connsiteX14" fmla="*/ 397842 w 526277"/>
                <a:gd name="connsiteY14" fmla="*/ 50728 h 608104"/>
                <a:gd name="connsiteX15" fmla="*/ 434005 w 526277"/>
                <a:gd name="connsiteY15" fmla="*/ 86860 h 608104"/>
                <a:gd name="connsiteX16" fmla="*/ 465188 w 526277"/>
                <a:gd name="connsiteY16" fmla="*/ 140827 h 608104"/>
                <a:gd name="connsiteX17" fmla="*/ 478485 w 526277"/>
                <a:gd name="connsiteY17" fmla="*/ 190237 h 608104"/>
                <a:gd name="connsiteX18" fmla="*/ 478485 w 526277"/>
                <a:gd name="connsiteY18" fmla="*/ 252533 h 608104"/>
                <a:gd name="connsiteX19" fmla="*/ 465188 w 526277"/>
                <a:gd name="connsiteY19" fmla="*/ 301943 h 608104"/>
                <a:gd name="connsiteX20" fmla="*/ 434005 w 526277"/>
                <a:gd name="connsiteY20" fmla="*/ 355909 h 608104"/>
                <a:gd name="connsiteX21" fmla="*/ 431797 w 526277"/>
                <a:gd name="connsiteY21" fmla="*/ 370289 h 608104"/>
                <a:gd name="connsiteX22" fmla="*/ 526277 w 526277"/>
                <a:gd name="connsiteY22" fmla="*/ 546078 h 608104"/>
                <a:gd name="connsiteX23" fmla="*/ 448995 w 526277"/>
                <a:gd name="connsiteY23" fmla="*/ 536010 h 608104"/>
                <a:gd name="connsiteX24" fmla="*/ 421934 w 526277"/>
                <a:gd name="connsiteY24" fmla="*/ 606242 h 608104"/>
                <a:gd name="connsiteX25" fmla="*/ 325393 w 526277"/>
                <a:gd name="connsiteY25" fmla="*/ 440595 h 608104"/>
                <a:gd name="connsiteX26" fmla="*/ 294382 w 526277"/>
                <a:gd name="connsiteY26" fmla="*/ 436455 h 608104"/>
                <a:gd name="connsiteX27" fmla="*/ 231919 w 526277"/>
                <a:gd name="connsiteY27" fmla="*/ 436455 h 608104"/>
                <a:gd name="connsiteX28" fmla="*/ 202356 w 526277"/>
                <a:gd name="connsiteY28" fmla="*/ 441207 h 608104"/>
                <a:gd name="connsiteX29" fmla="*/ 121983 w 526277"/>
                <a:gd name="connsiteY29" fmla="*/ 608104 h 608104"/>
                <a:gd name="connsiteX30" fmla="*/ 78509 w 526277"/>
                <a:gd name="connsiteY30" fmla="*/ 542967 h 608104"/>
                <a:gd name="connsiteX31" fmla="*/ 0 w 526277"/>
                <a:gd name="connsiteY31" fmla="*/ 551688 h 608104"/>
                <a:gd name="connsiteX32" fmla="*/ 93940 w 526277"/>
                <a:gd name="connsiteY32" fmla="*/ 367276 h 608104"/>
                <a:gd name="connsiteX33" fmla="*/ 92149 w 526277"/>
                <a:gd name="connsiteY33" fmla="*/ 355885 h 608104"/>
                <a:gd name="connsiteX34" fmla="*/ 60991 w 526277"/>
                <a:gd name="connsiteY34" fmla="*/ 301918 h 608104"/>
                <a:gd name="connsiteX35" fmla="*/ 47718 w 526277"/>
                <a:gd name="connsiteY35" fmla="*/ 252508 h 608104"/>
                <a:gd name="connsiteX36" fmla="*/ 47718 w 526277"/>
                <a:gd name="connsiteY36" fmla="*/ 190213 h 608104"/>
                <a:gd name="connsiteX37" fmla="*/ 61016 w 526277"/>
                <a:gd name="connsiteY37" fmla="*/ 140803 h 608104"/>
                <a:gd name="connsiteX38" fmla="*/ 92174 w 526277"/>
                <a:gd name="connsiteY38" fmla="*/ 86860 h 608104"/>
                <a:gd name="connsiteX39" fmla="*/ 128361 w 526277"/>
                <a:gd name="connsiteY39" fmla="*/ 50703 h 608104"/>
                <a:gd name="connsiteX40" fmla="*/ 182385 w 526277"/>
                <a:gd name="connsiteY40" fmla="*/ 19568 h 608104"/>
                <a:gd name="connsiteX41" fmla="*/ 203929 w 526277"/>
                <a:gd name="connsiteY41" fmla="*/ 910 h 60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26277" h="608104">
                  <a:moveTo>
                    <a:pt x="263103" y="104126"/>
                  </a:moveTo>
                  <a:cubicBezTo>
                    <a:pt x="326569" y="104126"/>
                    <a:pt x="378019" y="155497"/>
                    <a:pt x="378019" y="218866"/>
                  </a:cubicBezTo>
                  <a:cubicBezTo>
                    <a:pt x="378019" y="282235"/>
                    <a:pt x="326569" y="333606"/>
                    <a:pt x="263103" y="333606"/>
                  </a:cubicBezTo>
                  <a:cubicBezTo>
                    <a:pt x="199637" y="333606"/>
                    <a:pt x="148187" y="282235"/>
                    <a:pt x="148187" y="218866"/>
                  </a:cubicBezTo>
                  <a:cubicBezTo>
                    <a:pt x="148187" y="155497"/>
                    <a:pt x="199637" y="104126"/>
                    <a:pt x="263103" y="104126"/>
                  </a:cubicBezTo>
                  <a:close/>
                  <a:moveTo>
                    <a:pt x="263102" y="71525"/>
                  </a:moveTo>
                  <a:cubicBezTo>
                    <a:pt x="182410" y="71525"/>
                    <a:pt x="116978" y="136883"/>
                    <a:pt x="116978" y="217502"/>
                  </a:cubicBezTo>
                  <a:cubicBezTo>
                    <a:pt x="116978" y="298072"/>
                    <a:pt x="182410" y="363381"/>
                    <a:pt x="263102" y="363381"/>
                  </a:cubicBezTo>
                  <a:cubicBezTo>
                    <a:pt x="343794" y="363381"/>
                    <a:pt x="409250" y="298072"/>
                    <a:pt x="409250" y="217502"/>
                  </a:cubicBezTo>
                  <a:cubicBezTo>
                    <a:pt x="409250" y="136883"/>
                    <a:pt x="343818" y="71525"/>
                    <a:pt x="263102" y="71525"/>
                  </a:cubicBezTo>
                  <a:close/>
                  <a:moveTo>
                    <a:pt x="203929" y="910"/>
                  </a:moveTo>
                  <a:cubicBezTo>
                    <a:pt x="212182" y="-1297"/>
                    <a:pt x="221504" y="509"/>
                    <a:pt x="231895" y="6339"/>
                  </a:cubicBezTo>
                  <a:cubicBezTo>
                    <a:pt x="252650" y="17926"/>
                    <a:pt x="273455" y="17926"/>
                    <a:pt x="294333" y="6339"/>
                  </a:cubicBezTo>
                  <a:cubicBezTo>
                    <a:pt x="315089" y="-5321"/>
                    <a:pt x="331625" y="-887"/>
                    <a:pt x="343769" y="19568"/>
                  </a:cubicBezTo>
                  <a:cubicBezTo>
                    <a:pt x="355963" y="39998"/>
                    <a:pt x="374044" y="50409"/>
                    <a:pt x="397842" y="50728"/>
                  </a:cubicBezTo>
                  <a:cubicBezTo>
                    <a:pt x="421640" y="51022"/>
                    <a:pt x="433661" y="63123"/>
                    <a:pt x="434005" y="86860"/>
                  </a:cubicBezTo>
                  <a:cubicBezTo>
                    <a:pt x="434324" y="110672"/>
                    <a:pt x="444751" y="128652"/>
                    <a:pt x="465188" y="140827"/>
                  </a:cubicBezTo>
                  <a:cubicBezTo>
                    <a:pt x="485649" y="153027"/>
                    <a:pt x="490114" y="169464"/>
                    <a:pt x="478485" y="190237"/>
                  </a:cubicBezTo>
                  <a:cubicBezTo>
                    <a:pt x="466831" y="210986"/>
                    <a:pt x="466831" y="231759"/>
                    <a:pt x="478485" y="252533"/>
                  </a:cubicBezTo>
                  <a:cubicBezTo>
                    <a:pt x="490114" y="273306"/>
                    <a:pt x="485649" y="289768"/>
                    <a:pt x="465188" y="301943"/>
                  </a:cubicBezTo>
                  <a:cubicBezTo>
                    <a:pt x="444751" y="314118"/>
                    <a:pt x="434398" y="332098"/>
                    <a:pt x="434005" y="355909"/>
                  </a:cubicBezTo>
                  <a:cubicBezTo>
                    <a:pt x="433980" y="361372"/>
                    <a:pt x="433073" y="366026"/>
                    <a:pt x="431797" y="370289"/>
                  </a:cubicBezTo>
                  <a:lnTo>
                    <a:pt x="526277" y="546078"/>
                  </a:lnTo>
                  <a:lnTo>
                    <a:pt x="448995" y="536010"/>
                  </a:lnTo>
                  <a:lnTo>
                    <a:pt x="421934" y="606242"/>
                  </a:lnTo>
                  <a:lnTo>
                    <a:pt x="325393" y="440595"/>
                  </a:lnTo>
                  <a:cubicBezTo>
                    <a:pt x="316389" y="444318"/>
                    <a:pt x="306085" y="443020"/>
                    <a:pt x="294382" y="436455"/>
                  </a:cubicBezTo>
                  <a:cubicBezTo>
                    <a:pt x="273504" y="424819"/>
                    <a:pt x="252675" y="424819"/>
                    <a:pt x="231919" y="436455"/>
                  </a:cubicBezTo>
                  <a:cubicBezTo>
                    <a:pt x="220879" y="442628"/>
                    <a:pt x="211016" y="444122"/>
                    <a:pt x="202356" y="441207"/>
                  </a:cubicBezTo>
                  <a:cubicBezTo>
                    <a:pt x="178901" y="489490"/>
                    <a:pt x="121983" y="608104"/>
                    <a:pt x="121983" y="608104"/>
                  </a:cubicBezTo>
                  <a:lnTo>
                    <a:pt x="78509" y="542967"/>
                  </a:lnTo>
                  <a:lnTo>
                    <a:pt x="0" y="551688"/>
                  </a:lnTo>
                  <a:lnTo>
                    <a:pt x="93940" y="367276"/>
                  </a:lnTo>
                  <a:cubicBezTo>
                    <a:pt x="93082" y="363699"/>
                    <a:pt x="92223" y="360196"/>
                    <a:pt x="92149" y="355885"/>
                  </a:cubicBezTo>
                  <a:cubicBezTo>
                    <a:pt x="91880" y="332049"/>
                    <a:pt x="81453" y="314069"/>
                    <a:pt x="60991" y="301918"/>
                  </a:cubicBezTo>
                  <a:cubicBezTo>
                    <a:pt x="40555" y="289743"/>
                    <a:pt x="36089" y="273257"/>
                    <a:pt x="47718" y="252508"/>
                  </a:cubicBezTo>
                  <a:cubicBezTo>
                    <a:pt x="59421" y="231759"/>
                    <a:pt x="59421" y="210962"/>
                    <a:pt x="47718" y="190213"/>
                  </a:cubicBezTo>
                  <a:cubicBezTo>
                    <a:pt x="36089" y="169464"/>
                    <a:pt x="40505" y="153002"/>
                    <a:pt x="61016" y="140803"/>
                  </a:cubicBezTo>
                  <a:cubicBezTo>
                    <a:pt x="81477" y="128628"/>
                    <a:pt x="91855" y="110647"/>
                    <a:pt x="92174" y="86860"/>
                  </a:cubicBezTo>
                  <a:cubicBezTo>
                    <a:pt x="92493" y="63099"/>
                    <a:pt x="104564" y="50997"/>
                    <a:pt x="128361" y="50703"/>
                  </a:cubicBezTo>
                  <a:cubicBezTo>
                    <a:pt x="152233" y="50385"/>
                    <a:pt x="170265" y="39998"/>
                    <a:pt x="182385" y="19568"/>
                  </a:cubicBezTo>
                  <a:cubicBezTo>
                    <a:pt x="188494" y="9340"/>
                    <a:pt x="195676" y="3118"/>
                    <a:pt x="203929" y="91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DINPro-Regular" panose="0200050303000002000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51208" y="334576"/>
            <a:ext cx="297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cs typeface="DINPro-Regular" panose="02000503030000020004" charset="0"/>
              </a:rPr>
              <a:t>在此处添加标题</a:t>
            </a:r>
            <a:endParaRPr kumimoji="0" lang="en-US" altLang="zh-CN" sz="2800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cs typeface="DINPro-Regular" panose="020005030300000200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6608" y="730464"/>
            <a:ext cx="297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160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cs typeface="DINPro-Regular" panose="02000503030000020004" charset="0"/>
              </a:rPr>
              <a:t>ADD TITLE HERE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22876" y="444714"/>
            <a:ext cx="202932" cy="285750"/>
            <a:chOff x="1942466" y="2021987"/>
            <a:chExt cx="238789" cy="267321"/>
          </a:xfrm>
        </p:grpSpPr>
        <p:sp>
          <p:nvSpPr>
            <p:cNvPr id="34" name="矩形: 圆角 33"/>
            <p:cNvSpPr/>
            <p:nvPr/>
          </p:nvSpPr>
          <p:spPr>
            <a:xfrm>
              <a:off x="1942466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2074359" y="2021987"/>
              <a:ext cx="106896" cy="26732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DINPro-Regular" panose="02000503030000020004" charset="0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024194" y="2962522"/>
            <a:ext cx="1800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894394" y="3632200"/>
            <a:ext cx="1800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808475" y="2962522"/>
            <a:ext cx="1800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形 53"/>
          <p:cNvPicPr>
            <a:picLocks noChangeAspect="1"/>
          </p:cNvPicPr>
          <p:nvPr/>
        </p:nvPicPr>
        <p:blipFill rotWithShape="1">
          <a:blip r:embed="rId4" cstate="email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644" t="44294" r="69678" b="38104"/>
          <a:stretch>
            <a:fillRect/>
          </a:stretch>
        </p:blipFill>
        <p:spPr>
          <a:xfrm>
            <a:off x="-139577" y="5437550"/>
            <a:ext cx="1301588" cy="11642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522488" y="637588"/>
            <a:ext cx="1807608" cy="172704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76980" y="1722391"/>
            <a:ext cx="10841918" cy="2923269"/>
          </a:xfrm>
          <a:prstGeom prst="roundRect">
            <a:avLst>
              <a:gd name="adj" fmla="val 3867"/>
            </a:avLst>
          </a:prstGeom>
          <a:gradFill flip="none" rotWithShape="1">
            <a:gsLst>
              <a:gs pos="45000">
                <a:srgbClr val="3047D7"/>
              </a:gs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20000"/>
                <a:lumOff val="80000"/>
                <a:alpha val="22000"/>
              </a:schemeClr>
            </a:solidFill>
          </a:ln>
          <a:effectLst>
            <a:outerShdw blurRad="165100" dist="152400" dir="5400000" algn="t" rotWithShape="0">
              <a:schemeClr val="accent1">
                <a:lumMod val="75000"/>
                <a:alpha val="31000"/>
              </a:schemeClr>
            </a:outerShdw>
          </a:effectLst>
          <a:scene3d>
            <a:camera prst="orthographicFront"/>
            <a:lightRig rig="threePt" dir="t"/>
          </a:scene3d>
          <a:sp3d>
            <a:bevelT w="571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2239" y="2899847"/>
            <a:ext cx="4113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77800" dist="63500" dir="8100000" algn="tr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DINPro-Regular" panose="02000503030000020004" charset="0"/>
              </a:rPr>
              <a:t>成果展示</a:t>
            </a:r>
            <a:endParaRPr kumimoji="0" lang="en-US" altLang="zh-CN" sz="5400" b="1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77800" dist="63500" dir="8100000" algn="tr" rotWithShape="0">
                  <a:prstClr val="black">
                    <a:alpha val="10000"/>
                  </a:prstClr>
                </a:outerShdw>
              </a:effectLst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DINPro-Regular" panose="0200050303000002000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212450" y="958850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7639" y="3736955"/>
            <a:ext cx="3954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ea typeface="阿里巴巴普惠体 R" panose="00020600040101010101" charset="-122"/>
                <a:cs typeface="DINPro-Regular" panose="02000503030000020004" charset="0"/>
              </a:rPr>
              <a:t>ACHIEVEMENT PRESENTATION</a:t>
            </a:r>
            <a:endParaRPr lang="zh-CN" altLang="en-US" sz="2000" dirty="0">
              <a:solidFill>
                <a:prstClr val="white">
                  <a:alpha val="80000"/>
                </a:prstClr>
              </a:solidFill>
              <a:cs typeface="DINPro-Regular" panose="0200050303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3769" y="2074365"/>
            <a:ext cx="1195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77800" dist="63500" dir="8100000" algn="tr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D-DIN" panose="020B0504030202030204"/>
                <a:ea typeface="阿里巴巴普惠体 R" panose="00020600040101010101" charset="-122"/>
                <a:cs typeface="DINPro-Regular" panose="02000503030000020004" charset="0"/>
              </a:rPr>
              <a:t>02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62588" y="5529105"/>
            <a:ext cx="7967150" cy="612765"/>
            <a:chOff x="660400" y="5529105"/>
            <a:chExt cx="7967150" cy="612765"/>
          </a:xfrm>
        </p:grpSpPr>
        <p:sp>
          <p:nvSpPr>
            <p:cNvPr id="16" name="矩形 15"/>
            <p:cNvSpPr/>
            <p:nvPr/>
          </p:nvSpPr>
          <p:spPr>
            <a:xfrm>
              <a:off x="660400" y="5529105"/>
              <a:ext cx="7967150" cy="555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+mn-cs"/>
                </a:rPr>
                <a:t>此处你看到的正是本页的文字占位展示，过渡页也叫做转场页，在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+mn-cs"/>
                </a:rPr>
                <a:t>PPT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阿里巴巴普惠体 R" panose="00020600040101010101" charset="-122"/>
                  <a:ea typeface="阿里巴巴普惠体 R" panose="00020600040101010101" charset="-122"/>
                  <a:cs typeface="+mn-cs"/>
                </a:rPr>
                <a:t>中起到承上启下的作用，通产我们可以在这里添加这一部分的核心观点，内容概述或其他注释信息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745071" y="6141870"/>
              <a:ext cx="772287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/>
          <p:cNvCxnSpPr/>
          <p:nvPr/>
        </p:nvCxnSpPr>
        <p:spPr>
          <a:xfrm flipV="1">
            <a:off x="11000975" y="4301747"/>
            <a:ext cx="0" cy="1062200"/>
          </a:xfrm>
          <a:prstGeom prst="line">
            <a:avLst/>
          </a:prstGeom>
          <a:ln w="60325" cap="flat" cmpd="sng" algn="ctr">
            <a:solidFill>
              <a:schemeClr val="accent2"/>
            </a:solidFill>
            <a:prstDash val="solid"/>
            <a:miter lim="800000"/>
            <a:headEnd type="oval" w="med" len="med"/>
            <a:tailEnd type="oval" w="med" len="med"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63500" h="6350"/>
            <a:contourClr>
              <a:schemeClr val="accent2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614475" y="316144"/>
            <a:ext cx="7547502" cy="52613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rot="1053122">
            <a:off x="4215754" y="1097908"/>
            <a:ext cx="4798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-DIN" panose="020B0504030202030204"/>
                <a:ea typeface="阿里巴巴普惠体 R" panose="00020600040101010101" charset="-122"/>
                <a:cs typeface="DINPro-Regular" panose="02000503030000020004" charset="0"/>
              </a:rPr>
              <a:t>PART </a:t>
            </a:r>
            <a:r>
              <a:rPr lang="en-US" altLang="zh-CN" sz="5400" dirty="0">
                <a:solidFill>
                  <a:prstClr val="white"/>
                </a:solidFill>
                <a:latin typeface="D-DIN" panose="020B0504030202030204"/>
                <a:ea typeface="阿里巴巴普惠体 R" panose="00020600040101010101" charset="-122"/>
                <a:cs typeface="DINPro-Regular" panose="02000503030000020004" charset="0"/>
              </a:rPr>
              <a:t>TWO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-DIN" panose="020B0504030202030204"/>
              <a:ea typeface="阿里巴巴普惠体 R" panose="00020600040101010101" charset="-122"/>
              <a:cs typeface="DINPro-Regular" panose="020005030300000200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f663902-d00c-41d7-a284-617c735d8aff&quot;,&quot;Name&quot;:null,&quot;Kind&quot;:&quot;Custo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#407144;#405344;#405366;#405331;#405338;#405340;#375851;#370147;#46083;#46295;#63787;#159289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#407148;#407144;#405332;#407182;#405337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#405356;#407164;#407186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002;#371428;#399125;"/>
  <p:tag name="ISLIDE.VECTOR" val="#201402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7;#405337;#405345;#407149;#407328;#407186;#73425;#50541;#82513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#405095;#407164;#407161;#407329;#407328;#407167;#405345;#40534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#399559;#393879;#111046;#111202;#36822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002;#371428;#39912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8;#407144;#30831;#169046;#61109;#393656;"/>
</p:tagLst>
</file>

<file path=ppt/theme/theme1.xml><?xml version="1.0" encoding="utf-8"?>
<a:theme xmlns:a="http://schemas.openxmlformats.org/drawingml/2006/main" name="Office 主题​​">
  <a:themeElements>
    <a:clrScheme name="3D蓝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68E7"/>
      </a:accent1>
      <a:accent2>
        <a:srgbClr val="FF853C"/>
      </a:accent2>
      <a:accent3>
        <a:srgbClr val="A5A5A5"/>
      </a:accent3>
      <a:accent4>
        <a:srgbClr val="4055D4"/>
      </a:accent4>
      <a:accent5>
        <a:srgbClr val="FF9D61"/>
      </a:accent5>
      <a:accent6>
        <a:srgbClr val="2B40BF"/>
      </a:accent6>
      <a:hlink>
        <a:srgbClr val="0563C1"/>
      </a:hlink>
      <a:folHlink>
        <a:srgbClr val="954F72"/>
      </a:folHlink>
    </a:clrScheme>
    <a:fontScheme name="自定义 8">
      <a:majorFont>
        <a:latin typeface="D-DIN"/>
        <a:ea typeface="阿里巴巴普惠体 B"/>
        <a:cs typeface=""/>
      </a:majorFont>
      <a:minorFont>
        <a:latin typeface="D-DIN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0">
      <a:majorFont>
        <a:latin typeface="Manrope"/>
        <a:ea typeface="阿里巴巴普惠体 B"/>
        <a:cs typeface=""/>
      </a:majorFont>
      <a:minorFont>
        <a:latin typeface="Manrope Light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 R"/>
        <a:ea typeface=""/>
        <a:cs typeface=""/>
        <a:font script="Jpan" typeface="游ゴシック"/>
        <a:font script="Hang" typeface="맑은 고딕"/>
        <a:font script="Hans" typeface="阿里巴巴普惠体 R"/>
        <a:font script="Hant" typeface="新細明體"/>
        <a:font script="Arab" typeface="DINPro-Regular"/>
        <a:font script="Hebr" typeface="DINPro-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INPro-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 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INPro-Regular"/>
        <a:ea typeface=""/>
        <a:cs typeface=""/>
        <a:font script="Jpan" typeface="ＭＳ Ｐゴシック"/>
        <a:font script="Hang" typeface="맑은 고딕"/>
        <a:font script="Hans" typeface="阿里巴巴普惠体 R"/>
        <a:font script="Hant" typeface="新細明體"/>
        <a:font script="Arab" typeface="DINPro-Regular"/>
        <a:font script="Hebr" typeface="DINPro-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INPro-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3D蓝橙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368E7"/>
    </a:accent1>
    <a:accent2>
      <a:srgbClr val="FF853C"/>
    </a:accent2>
    <a:accent3>
      <a:srgbClr val="A5A5A5"/>
    </a:accent3>
    <a:accent4>
      <a:srgbClr val="4055D4"/>
    </a:accent4>
    <a:accent5>
      <a:srgbClr val="FF9D61"/>
    </a:accent5>
    <a:accent6>
      <a:srgbClr val="2B40BF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1778</Words>
  <Application>Microsoft Office PowerPoint</Application>
  <PresentationFormat>宽屏</PresentationFormat>
  <Paragraphs>275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DINPro-Regular</vt:lpstr>
      <vt:lpstr>Remem-Regular</vt:lpstr>
      <vt:lpstr>等线 Light</vt:lpstr>
      <vt:lpstr>Remem-Bold</vt:lpstr>
      <vt:lpstr>等线</vt:lpstr>
      <vt:lpstr>阿里巴巴普惠体 R</vt:lpstr>
      <vt:lpstr>Arial</vt:lpstr>
      <vt:lpstr>阿里巴巴普惠体 B</vt:lpstr>
      <vt:lpstr>D-DIN</vt:lpstr>
      <vt:lpstr>字体圈欣意冠黑体</vt:lpstr>
      <vt:lpstr>Manrope Light</vt:lpstr>
      <vt:lpstr>Office 主题​​</vt:lpstr>
      <vt:lpstr>1_Office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1463</dc:creator>
  <cp:lastModifiedBy>阳 秦</cp:lastModifiedBy>
  <cp:revision>669</cp:revision>
  <dcterms:created xsi:type="dcterms:W3CDTF">2021-02-25T04:55:00Z</dcterms:created>
  <dcterms:modified xsi:type="dcterms:W3CDTF">2021-06-09T07:19:17Z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0A0B3A5B1B254848982A9BA087F64711</vt:lpwstr>
  </property>
  <property fmtid="{D5CDD505-2E9C-101B-9397-08002B2CF9AE}" pid="3" name="KSOProductBuildVer">
    <vt:lpwstr>2052-11.1.0.10495</vt:lpwstr>
  </property>
</Properties>
</file>